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</p:sldMasterIdLst>
  <p:notesMasterIdLst>
    <p:notesMasterId r:id="rId60"/>
  </p:notesMasterIdLst>
  <p:handoutMasterIdLst>
    <p:handoutMasterId r:id="rId61"/>
  </p:handoutMasterIdLst>
  <p:sldIdLst>
    <p:sldId id="390" r:id="rId4"/>
    <p:sldId id="746" r:id="rId5"/>
    <p:sldId id="797" r:id="rId6"/>
    <p:sldId id="389" r:id="rId7"/>
    <p:sldId id="452" r:id="rId8"/>
    <p:sldId id="457" r:id="rId9"/>
    <p:sldId id="423" r:id="rId10"/>
    <p:sldId id="453" r:id="rId11"/>
    <p:sldId id="424" r:id="rId12"/>
    <p:sldId id="458" r:id="rId13"/>
    <p:sldId id="799" r:id="rId14"/>
    <p:sldId id="748" r:id="rId15"/>
    <p:sldId id="392" r:id="rId16"/>
    <p:sldId id="825" r:id="rId17"/>
    <p:sldId id="827" r:id="rId18"/>
    <p:sldId id="826" r:id="rId19"/>
    <p:sldId id="750" r:id="rId20"/>
    <p:sldId id="800" r:id="rId21"/>
    <p:sldId id="821" r:id="rId22"/>
    <p:sldId id="469" r:id="rId23"/>
    <p:sldId id="820" r:id="rId24"/>
    <p:sldId id="813" r:id="rId25"/>
    <p:sldId id="757" r:id="rId26"/>
    <p:sldId id="754" r:id="rId27"/>
    <p:sldId id="756" r:id="rId28"/>
    <p:sldId id="456" r:id="rId29"/>
    <p:sldId id="798" r:id="rId30"/>
    <p:sldId id="425" r:id="rId31"/>
    <p:sldId id="426" r:id="rId32"/>
    <p:sldId id="810" r:id="rId33"/>
    <p:sldId id="823" r:id="rId34"/>
    <p:sldId id="824" r:id="rId35"/>
    <p:sldId id="807" r:id="rId36"/>
    <p:sldId id="467" r:id="rId37"/>
    <p:sldId id="758" r:id="rId38"/>
    <p:sldId id="429" r:id="rId39"/>
    <p:sldId id="802" r:id="rId40"/>
    <p:sldId id="804" r:id="rId41"/>
    <p:sldId id="808" r:id="rId42"/>
    <p:sldId id="803" r:id="rId43"/>
    <p:sldId id="805" r:id="rId44"/>
    <p:sldId id="828" r:id="rId45"/>
    <p:sldId id="822" r:id="rId46"/>
    <p:sldId id="806" r:id="rId47"/>
    <p:sldId id="455" r:id="rId48"/>
    <p:sldId id="391" r:id="rId49"/>
    <p:sldId id="466" r:id="rId50"/>
    <p:sldId id="811" r:id="rId51"/>
    <p:sldId id="809" r:id="rId52"/>
    <p:sldId id="396" r:id="rId53"/>
    <p:sldId id="432" r:id="rId54"/>
    <p:sldId id="427" r:id="rId55"/>
    <p:sldId id="428" r:id="rId56"/>
    <p:sldId id="801" r:id="rId57"/>
    <p:sldId id="430" r:id="rId58"/>
    <p:sldId id="46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389"/>
            <p14:sldId id="452"/>
            <p14:sldId id="457"/>
            <p14:sldId id="423"/>
            <p14:sldId id="453"/>
            <p14:sldId id="424"/>
            <p14:sldId id="458"/>
            <p14:sldId id="799"/>
            <p14:sldId id="748"/>
            <p14:sldId id="392"/>
            <p14:sldId id="825"/>
            <p14:sldId id="827"/>
            <p14:sldId id="826"/>
            <p14:sldId id="750"/>
            <p14:sldId id="800"/>
            <p14:sldId id="821"/>
            <p14:sldId id="469"/>
            <p14:sldId id="820"/>
            <p14:sldId id="813"/>
            <p14:sldId id="757"/>
            <p14:sldId id="754"/>
            <p14:sldId id="756"/>
            <p14:sldId id="456"/>
            <p14:sldId id="798"/>
            <p14:sldId id="425"/>
            <p14:sldId id="426"/>
            <p14:sldId id="810"/>
            <p14:sldId id="823"/>
            <p14:sldId id="824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828"/>
            <p14:sldId id="822"/>
            <p14:sldId id="80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C000"/>
    <a:srgbClr val="60C4AE"/>
    <a:srgbClr val="262626"/>
    <a:srgbClr val="FFFFFF"/>
    <a:srgbClr val="F2CCCC"/>
    <a:srgbClr val="F2CAD3"/>
    <a:srgbClr val="C0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F32AF-55DA-4FC2-A52E-A1E76B264099}" v="66" dt="2025-10-25T18:08:39.911"/>
    <p1510:client id="{34CC4D19-5635-4CD3-B66C-C95513D2E38F}" v="15" dt="2025-10-25T17:03:26.449"/>
    <p1510:client id="{B74B8F8A-1E93-468B-94FC-9E87D380AEA5}" v="145" dt="2025-10-24T19:30:15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3" autoAdjust="0"/>
    <p:restoredTop sz="70078" autoAdjust="0"/>
  </p:normalViewPr>
  <p:slideViewPr>
    <p:cSldViewPr snapToGrid="0">
      <p:cViewPr varScale="1">
        <p:scale>
          <a:sx n="77" d="100"/>
          <a:sy n="77" d="100"/>
        </p:scale>
        <p:origin x="180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72DFC83D-1152-4AEE-9A4E-FD5D2B9C8F5B}"/>
    <pc:docChg chg="undo custSel addSld modSld sldOrd addMainMaster modMainMaster">
      <pc:chgData name="Benade, Gerdus" userId="15349777-206e-4d7a-8365-52131a346f04" providerId="ADAL" clId="{72DFC83D-1152-4AEE-9A4E-FD5D2B9C8F5B}" dt="2025-10-25T18:10:43.104" v="482"/>
      <pc:docMkLst>
        <pc:docMk/>
      </pc:docMkLst>
      <pc:sldChg chg="modSp mod modClrScheme chgLayout">
        <pc:chgData name="Benade, Gerdus" userId="15349777-206e-4d7a-8365-52131a346f04" providerId="ADAL" clId="{72DFC83D-1152-4AEE-9A4E-FD5D2B9C8F5B}" dt="2025-10-25T17:54:22.550" v="279" actId="207"/>
        <pc:sldMkLst>
          <pc:docMk/>
          <pc:sldMk cId="1385049954" sldId="389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385049954" sldId="389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385049954" sldId="389"/>
            <ac:spMk id="3" creationId="{4B7D344F-E112-CD8C-2553-28D2A216C73D}"/>
          </ac:spMkLst>
        </pc:spChg>
        <pc:picChg chg="mod">
          <ac:chgData name="Benade, Gerdus" userId="15349777-206e-4d7a-8365-52131a346f04" providerId="ADAL" clId="{72DFC83D-1152-4AEE-9A4E-FD5D2B9C8F5B}" dt="2025-10-25T17:54:22.550" v="279" actId="207"/>
          <ac:picMkLst>
            <pc:docMk/>
            <pc:sldMk cId="1385049954" sldId="389"/>
            <ac:picMk id="6" creationId="{62037A6E-44E0-6107-9A72-41B9F915C3DA}"/>
          </ac:picMkLst>
        </pc:picChg>
      </pc:sldChg>
      <pc:sldChg chg="modSp mod modClrScheme chgLayout">
        <pc:chgData name="Benade, Gerdus" userId="15349777-206e-4d7a-8365-52131a346f04" providerId="ADAL" clId="{72DFC83D-1152-4AEE-9A4E-FD5D2B9C8F5B}" dt="2025-10-25T18:01:15.970" v="386" actId="1076"/>
        <pc:sldMkLst>
          <pc:docMk/>
          <pc:sldMk cId="1133783163" sldId="390"/>
        </pc:sldMkLst>
        <pc:spChg chg="mod ord">
          <ac:chgData name="Benade, Gerdus" userId="15349777-206e-4d7a-8365-52131a346f04" providerId="ADAL" clId="{72DFC83D-1152-4AEE-9A4E-FD5D2B9C8F5B}" dt="2025-10-25T17:48:25.358" v="225" actId="700"/>
          <ac:spMkLst>
            <pc:docMk/>
            <pc:sldMk cId="1133783163" sldId="390"/>
            <ac:spMk id="2" creationId="{EC3F6804-5FC6-B818-8336-F660ABDCCD03}"/>
          </ac:spMkLst>
        </pc:spChg>
        <pc:spChg chg="mod ord">
          <ac:chgData name="Benade, Gerdus" userId="15349777-206e-4d7a-8365-52131a346f04" providerId="ADAL" clId="{72DFC83D-1152-4AEE-9A4E-FD5D2B9C8F5B}" dt="2025-10-25T18:01:11.414" v="385" actId="20577"/>
          <ac:spMkLst>
            <pc:docMk/>
            <pc:sldMk cId="1133783163" sldId="390"/>
            <ac:spMk id="3" creationId="{FD39AEF4-1557-9004-2BD7-4EBF7A952232}"/>
          </ac:spMkLst>
        </pc:spChg>
        <pc:picChg chg="mod">
          <ac:chgData name="Benade, Gerdus" userId="15349777-206e-4d7a-8365-52131a346f04" providerId="ADAL" clId="{72DFC83D-1152-4AEE-9A4E-FD5D2B9C8F5B}" dt="2025-10-25T18:01:15.970" v="386" actId="1076"/>
          <ac:picMkLst>
            <pc:docMk/>
            <pc:sldMk cId="1133783163" sldId="390"/>
            <ac:picMk id="4" creationId="{F38F7CFA-CAED-D388-6CBB-9D94FA01C12B}"/>
          </ac:picMkLst>
        </pc:picChg>
        <pc:picChg chg="mod">
          <ac:chgData name="Benade, Gerdus" userId="15349777-206e-4d7a-8365-52131a346f04" providerId="ADAL" clId="{72DFC83D-1152-4AEE-9A4E-FD5D2B9C8F5B}" dt="2025-10-25T17:49:12.538" v="238" actId="1076"/>
          <ac:picMkLst>
            <pc:docMk/>
            <pc:sldMk cId="1133783163" sldId="390"/>
            <ac:picMk id="6" creationId="{7DAB1D7D-BAC5-6AAA-EEDD-72F43FA1E5F4}"/>
          </ac:picMkLst>
        </pc:picChg>
        <pc:picChg chg="mod">
          <ac:chgData name="Benade, Gerdus" userId="15349777-206e-4d7a-8365-52131a346f04" providerId="ADAL" clId="{72DFC83D-1152-4AEE-9A4E-FD5D2B9C8F5B}" dt="2025-10-25T18:01:15.970" v="386" actId="1076"/>
          <ac:picMkLst>
            <pc:docMk/>
            <pc:sldMk cId="1133783163" sldId="390"/>
            <ac:picMk id="16" creationId="{0EAF4005-461B-C860-0FA9-F206EFCB07CB}"/>
          </ac:picMkLst>
        </pc:picChg>
      </pc:sldChg>
      <pc:sldChg chg="modSp mod modClrScheme modAnim chgLayout">
        <pc:chgData name="Benade, Gerdus" userId="15349777-206e-4d7a-8365-52131a346f04" providerId="ADAL" clId="{72DFC83D-1152-4AEE-9A4E-FD5D2B9C8F5B}" dt="2025-10-25T17:55:01.283" v="282" actId="700"/>
        <pc:sldMkLst>
          <pc:docMk/>
          <pc:sldMk cId="2987102133" sldId="392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87102133" sldId="392"/>
            <ac:spMk id="2" creationId="{2C96328D-AD2D-52A2-55EC-A0C20F1D29C9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87102133" sldId="392"/>
            <ac:spMk id="3" creationId="{522ED497-5D20-7A86-A381-D44B34548B29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3:06.337" v="271" actId="700"/>
        <pc:sldMkLst>
          <pc:docMk/>
          <pc:sldMk cId="2014352477" sldId="423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014352477" sldId="423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014352477" sldId="423"/>
            <ac:spMk id="3" creationId="{4B7D344F-E112-CD8C-2553-28D2A216C73D}"/>
          </ac:spMkLst>
        </pc:spChg>
      </pc:sldChg>
      <pc:sldChg chg="addSp modSp mod modClrScheme chgLayout">
        <pc:chgData name="Benade, Gerdus" userId="15349777-206e-4d7a-8365-52131a346f04" providerId="ADAL" clId="{72DFC83D-1152-4AEE-9A4E-FD5D2B9C8F5B}" dt="2025-10-25T17:53:54.729" v="272" actId="207"/>
        <pc:sldMkLst>
          <pc:docMk/>
          <pc:sldMk cId="1598496762" sldId="424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598496762" sldId="424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598496762" sldId="424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6.449" v="203"/>
          <ac:spMkLst>
            <pc:docMk/>
            <pc:sldMk cId="1598496762" sldId="424"/>
            <ac:spMk id="12" creationId="{AA5E569C-58C7-AA7B-0E08-8214F4A14654}"/>
          </ac:spMkLst>
        </pc:spChg>
        <pc:picChg chg="mod ord">
          <ac:chgData name="Benade, Gerdus" userId="15349777-206e-4d7a-8365-52131a346f04" providerId="ADAL" clId="{72DFC83D-1152-4AEE-9A4E-FD5D2B9C8F5B}" dt="2025-10-25T17:04:05.842" v="212" actId="1076"/>
          <ac:picMkLst>
            <pc:docMk/>
            <pc:sldMk cId="1598496762" sldId="424"/>
            <ac:picMk id="4" creationId="{95BF2FD6-78B9-F1D5-1E58-951B2DB3262E}"/>
          </ac:picMkLst>
        </pc:picChg>
        <pc:picChg chg="mod">
          <ac:chgData name="Benade, Gerdus" userId="15349777-206e-4d7a-8365-52131a346f04" providerId="ADAL" clId="{72DFC83D-1152-4AEE-9A4E-FD5D2B9C8F5B}" dt="2025-10-25T17:53:54.729" v="272" actId="207"/>
          <ac:picMkLst>
            <pc:docMk/>
            <pc:sldMk cId="1598496762" sldId="424"/>
            <ac:picMk id="6" creationId="{B314D318-CAE6-ED3B-C9F6-38D1493F8F46}"/>
          </ac:picMkLst>
        </pc:picChg>
        <pc:picChg chg="add mod">
          <ac:chgData name="Benade, Gerdus" userId="15349777-206e-4d7a-8365-52131a346f04" providerId="ADAL" clId="{72DFC83D-1152-4AEE-9A4E-FD5D2B9C8F5B}" dt="2025-10-25T17:03:26.449" v="203"/>
          <ac:picMkLst>
            <pc:docMk/>
            <pc:sldMk cId="1598496762" sldId="424"/>
            <ac:picMk id="11" creationId="{35A76CDA-0DE8-A546-8E62-75700F74FFC2}"/>
          </ac:picMkLst>
        </pc:pic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956194872" sldId="425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956194872" sldId="425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956194872" sldId="425"/>
            <ac:spMk id="3" creationId="{4B7D344F-E112-CD8C-2553-28D2A216C73D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14619220" sldId="426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14619220" sldId="426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14619220" sldId="426"/>
            <ac:spMk id="3" creationId="{4B7D344F-E112-CD8C-2553-28D2A216C73D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498697162" sldId="429"/>
        </pc:sldMkLst>
      </pc:sldChg>
      <pc:sldChg chg="addSp modSp mod modClrScheme chgLayout">
        <pc:chgData name="Benade, Gerdus" userId="15349777-206e-4d7a-8365-52131a346f04" providerId="ADAL" clId="{72DFC83D-1152-4AEE-9A4E-FD5D2B9C8F5B}" dt="2025-10-25T17:54:13.987" v="277" actId="207"/>
        <pc:sldMkLst>
          <pc:docMk/>
          <pc:sldMk cId="3043295047" sldId="452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043295047" sldId="452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043295047" sldId="452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07.704" v="200"/>
          <ac:spMkLst>
            <pc:docMk/>
            <pc:sldMk cId="3043295047" sldId="452"/>
            <ac:spMk id="5" creationId="{DB0AF197-1BF5-A31A-F30B-B880E1486C0F}"/>
          </ac:spMkLst>
        </pc:spChg>
        <pc:picChg chg="add mod">
          <ac:chgData name="Benade, Gerdus" userId="15349777-206e-4d7a-8365-52131a346f04" providerId="ADAL" clId="{72DFC83D-1152-4AEE-9A4E-FD5D2B9C8F5B}" dt="2025-10-25T17:03:07.704" v="200"/>
          <ac:picMkLst>
            <pc:docMk/>
            <pc:sldMk cId="3043295047" sldId="452"/>
            <ac:picMk id="4" creationId="{B6A6CFFF-4D00-305D-46D8-58DED9DF4B30}"/>
          </ac:picMkLst>
        </pc:picChg>
        <pc:picChg chg="mod">
          <ac:chgData name="Benade, Gerdus" userId="15349777-206e-4d7a-8365-52131a346f04" providerId="ADAL" clId="{72DFC83D-1152-4AEE-9A4E-FD5D2B9C8F5B}" dt="2025-10-25T17:54:13.987" v="277" actId="207"/>
          <ac:picMkLst>
            <pc:docMk/>
            <pc:sldMk cId="3043295047" sldId="452"/>
            <ac:picMk id="11" creationId="{641D45CE-020B-EDB1-D4C1-A5994E0E8EE2}"/>
          </ac:picMkLst>
        </pc:picChg>
      </pc:sldChg>
      <pc:sldChg chg="addSp modSp mod modClrScheme chgLayout">
        <pc:chgData name="Benade, Gerdus" userId="15349777-206e-4d7a-8365-52131a346f04" providerId="ADAL" clId="{72DFC83D-1152-4AEE-9A4E-FD5D2B9C8F5B}" dt="2025-10-25T17:54:03.613" v="274" actId="255"/>
        <pc:sldMkLst>
          <pc:docMk/>
          <pc:sldMk cId="2119340271" sldId="453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119340271" sldId="453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119340271" sldId="453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4.856" v="202"/>
          <ac:spMkLst>
            <pc:docMk/>
            <pc:sldMk cId="2119340271" sldId="453"/>
            <ac:spMk id="12" creationId="{3013BCDF-0FAF-643B-8FEE-34DC9DA2CB3A}"/>
          </ac:spMkLst>
        </pc:spChg>
        <pc:spChg chg="mod">
          <ac:chgData name="Benade, Gerdus" userId="15349777-206e-4d7a-8365-52131a346f04" providerId="ADAL" clId="{72DFC83D-1152-4AEE-9A4E-FD5D2B9C8F5B}" dt="2025-10-25T17:54:03.613" v="274" actId="255"/>
          <ac:spMkLst>
            <pc:docMk/>
            <pc:sldMk cId="2119340271" sldId="453"/>
            <ac:spMk id="22" creationId="{49C441D1-2E1A-0913-548D-D89B00B00C2E}"/>
          </ac:spMkLst>
        </pc:spChg>
        <pc:picChg chg="mod">
          <ac:chgData name="Benade, Gerdus" userId="15349777-206e-4d7a-8365-52131a346f04" providerId="ADAL" clId="{72DFC83D-1152-4AEE-9A4E-FD5D2B9C8F5B}" dt="2025-10-25T17:53:58.914" v="273" actId="207"/>
          <ac:picMkLst>
            <pc:docMk/>
            <pc:sldMk cId="2119340271" sldId="453"/>
            <ac:picMk id="5" creationId="{230A57F7-94AF-154C-D493-6DFF8E6A42F8}"/>
          </ac:picMkLst>
        </pc:picChg>
        <pc:picChg chg="add mod">
          <ac:chgData name="Benade, Gerdus" userId="15349777-206e-4d7a-8365-52131a346f04" providerId="ADAL" clId="{72DFC83D-1152-4AEE-9A4E-FD5D2B9C8F5B}" dt="2025-10-25T17:03:24.856" v="202"/>
          <ac:picMkLst>
            <pc:docMk/>
            <pc:sldMk cId="2119340271" sldId="453"/>
            <ac:picMk id="11" creationId="{6DEA555B-757B-A63F-64B8-C6E386F9A68B}"/>
          </ac:picMkLst>
        </pc:picChg>
      </pc:sldChg>
      <pc:sldChg chg="addSp modSp mod modClrScheme chgLayout">
        <pc:chgData name="Benade, Gerdus" userId="15349777-206e-4d7a-8365-52131a346f04" providerId="ADAL" clId="{72DFC83D-1152-4AEE-9A4E-FD5D2B9C8F5B}" dt="2025-10-25T17:54:18.798" v="278" actId="207"/>
        <pc:sldMkLst>
          <pc:docMk/>
          <pc:sldMk cId="821136934" sldId="457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821136934" sldId="457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821136934" sldId="457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1.445" v="201"/>
          <ac:spMkLst>
            <pc:docMk/>
            <pc:sldMk cId="821136934" sldId="457"/>
            <ac:spMk id="12" creationId="{2AF6E5A0-03A2-4A48-D7F3-363F12C16C84}"/>
          </ac:spMkLst>
        </pc:spChg>
        <pc:picChg chg="mod">
          <ac:chgData name="Benade, Gerdus" userId="15349777-206e-4d7a-8365-52131a346f04" providerId="ADAL" clId="{72DFC83D-1152-4AEE-9A4E-FD5D2B9C8F5B}" dt="2025-10-25T17:54:18.798" v="278" actId="207"/>
          <ac:picMkLst>
            <pc:docMk/>
            <pc:sldMk cId="821136934" sldId="457"/>
            <ac:picMk id="5" creationId="{EAB2B2AD-C82A-283E-F331-B09B31D097EA}"/>
          </ac:picMkLst>
        </pc:picChg>
        <pc:picChg chg="add mod">
          <ac:chgData name="Benade, Gerdus" userId="15349777-206e-4d7a-8365-52131a346f04" providerId="ADAL" clId="{72DFC83D-1152-4AEE-9A4E-FD5D2B9C8F5B}" dt="2025-10-25T17:03:21.445" v="201"/>
          <ac:picMkLst>
            <pc:docMk/>
            <pc:sldMk cId="821136934" sldId="457"/>
            <ac:picMk id="11" creationId="{C361E9FF-B904-2FFD-DD3E-813050D53745}"/>
          </ac:picMkLst>
        </pc:picChg>
      </pc:sldChg>
      <pc:sldChg chg="modSp mod modClrScheme chgLayout">
        <pc:chgData name="Benade, Gerdus" userId="15349777-206e-4d7a-8365-52131a346f04" providerId="ADAL" clId="{72DFC83D-1152-4AEE-9A4E-FD5D2B9C8F5B}" dt="2025-10-25T17:53:06.337" v="271" actId="700"/>
        <pc:sldMkLst>
          <pc:docMk/>
          <pc:sldMk cId="3192439966" sldId="458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192439966" sldId="458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29501740" sldId="467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501740" sldId="467"/>
            <ac:spMk id="2" creationId="{7F81F6CC-4745-468E-93DC-BEAACFE71612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501740" sldId="467"/>
            <ac:spMk id="3" creationId="{95CA8CA4-7D38-81BE-B676-8A7692EE10C3}"/>
          </ac:spMkLst>
        </pc:spChg>
      </pc:sldChg>
      <pc:sldChg chg="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1212189766" sldId="469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212189766" sldId="469"/>
            <ac:spMk id="2" creationId="{93CD567D-68A3-A00C-4C86-4E329C0794AD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212189766" sldId="469"/>
            <ac:spMk id="3" creationId="{DD1EB93C-B4EB-9A3F-88C7-4AF1A9A280FD}"/>
          </ac:spMkLst>
        </pc:spChg>
        <pc:grpChg chg="del">
          <ac:chgData name="Benade, Gerdus" userId="15349777-206e-4d7a-8365-52131a346f04" providerId="ADAL" clId="{72DFC83D-1152-4AEE-9A4E-FD5D2B9C8F5B}" dt="2025-10-25T16:43:08.409" v="19" actId="478"/>
          <ac:grpSpMkLst>
            <pc:docMk/>
            <pc:sldMk cId="1212189766" sldId="469"/>
            <ac:grpSpMk id="6" creationId="{6E462BFC-B6D7-4F59-9ED7-45B8B7DB6E52}"/>
          </ac:grpSpMkLst>
        </pc:grpChg>
        <pc:picChg chg="mod">
          <ac:chgData name="Benade, Gerdus" userId="15349777-206e-4d7a-8365-52131a346f04" providerId="ADAL" clId="{72DFC83D-1152-4AEE-9A4E-FD5D2B9C8F5B}" dt="2025-10-25T16:43:48.253" v="33" actId="14100"/>
          <ac:picMkLst>
            <pc:docMk/>
            <pc:sldMk cId="1212189766" sldId="469"/>
            <ac:picMk id="5" creationId="{233C3A96-2D72-4A9E-F138-F067E958E5A3}"/>
          </ac:picMkLst>
        </pc:picChg>
      </pc:sldChg>
      <pc:sldChg chg="addSp delSp modSp mod modClrScheme chgLayout">
        <pc:chgData name="Benade, Gerdus" userId="15349777-206e-4d7a-8365-52131a346f04" providerId="ADAL" clId="{72DFC83D-1152-4AEE-9A4E-FD5D2B9C8F5B}" dt="2025-10-25T18:01:40.849" v="388" actId="478"/>
        <pc:sldMkLst>
          <pc:docMk/>
          <pc:sldMk cId="872711550" sldId="746"/>
        </pc:sldMkLst>
        <pc:spChg chg="del mod ord">
          <ac:chgData name="Benade, Gerdus" userId="15349777-206e-4d7a-8365-52131a346f04" providerId="ADAL" clId="{72DFC83D-1152-4AEE-9A4E-FD5D2B9C8F5B}" dt="2025-10-25T18:01:40.849" v="388" actId="478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72DFC83D-1152-4AEE-9A4E-FD5D2B9C8F5B}" dt="2025-10-25T17:52:31.165" v="269" actId="255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72DFC83D-1152-4AEE-9A4E-FD5D2B9C8F5B}" dt="2025-10-25T17:49:30.936" v="245" actId="700"/>
          <ac:spMkLst>
            <pc:docMk/>
            <pc:sldMk cId="872711550" sldId="746"/>
            <ac:spMk id="4" creationId="{10F9AF80-F6AC-8ECD-B1BB-6F64D81A07B5}"/>
          </ac:spMkLst>
        </pc:spChg>
        <pc:spChg chg="mod">
          <ac:chgData name="Benade, Gerdus" userId="15349777-206e-4d7a-8365-52131a346f04" providerId="ADAL" clId="{72DFC83D-1152-4AEE-9A4E-FD5D2B9C8F5B}" dt="2025-10-25T17:49:49.425" v="248" actId="2711"/>
          <ac:spMkLst>
            <pc:docMk/>
            <pc:sldMk cId="872711550" sldId="746"/>
            <ac:spMk id="5" creationId="{15DA2401-D338-DBCA-4D79-D33688BE75AB}"/>
          </ac:spMkLst>
        </pc:spChg>
        <pc:spChg chg="add mod">
          <ac:chgData name="Benade, Gerdus" userId="15349777-206e-4d7a-8365-52131a346f04" providerId="ADAL" clId="{72DFC83D-1152-4AEE-9A4E-FD5D2B9C8F5B}" dt="2025-10-25T17:52:27.435" v="268" actId="255"/>
          <ac:spMkLst>
            <pc:docMk/>
            <pc:sldMk cId="872711550" sldId="746"/>
            <ac:spMk id="6" creationId="{4E577D32-A03F-2D88-F2D8-B068AA1E90C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6:45.916" v="297" actId="700"/>
        <pc:sldMkLst>
          <pc:docMk/>
          <pc:sldMk cId="2745479231" sldId="748"/>
        </pc:sldMkLst>
        <pc:spChg chg="mod ord">
          <ac:chgData name="Benade, Gerdus" userId="15349777-206e-4d7a-8365-52131a346f04" providerId="ADAL" clId="{72DFC83D-1152-4AEE-9A4E-FD5D2B9C8F5B}" dt="2025-10-25T17:56:45.916" v="297" actId="700"/>
          <ac:spMkLst>
            <pc:docMk/>
            <pc:sldMk cId="2745479231" sldId="748"/>
            <ac:spMk id="2" creationId="{B71FEA7B-4BF4-C47F-BB55-15294510C9FA}"/>
          </ac:spMkLst>
        </pc:spChg>
        <pc:spChg chg="del mod ord">
          <ac:chgData name="Benade, Gerdus" userId="15349777-206e-4d7a-8365-52131a346f04" providerId="ADAL" clId="{72DFC83D-1152-4AEE-9A4E-FD5D2B9C8F5B}" dt="2025-10-25T17:54:30.506" v="280" actId="700"/>
          <ac:spMkLst>
            <pc:docMk/>
            <pc:sldMk cId="2745479231" sldId="748"/>
            <ac:spMk id="3" creationId="{16E93CF0-1A86-0FF1-4B2C-7BC9CEECBCAA}"/>
          </ac:spMkLst>
        </pc:spChg>
        <pc:spChg chg="add del mod ord">
          <ac:chgData name="Benade, Gerdus" userId="15349777-206e-4d7a-8365-52131a346f04" providerId="ADAL" clId="{72DFC83D-1152-4AEE-9A4E-FD5D2B9C8F5B}" dt="2025-10-25T17:56:45.916" v="297" actId="700"/>
          <ac:spMkLst>
            <pc:docMk/>
            <pc:sldMk cId="2745479231" sldId="748"/>
            <ac:spMk id="4" creationId="{97D53D3C-3662-BC5E-46A4-1DBF376F862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6:55.774" v="298" actId="700"/>
        <pc:sldMkLst>
          <pc:docMk/>
          <pc:sldMk cId="1100811874" sldId="750"/>
        </pc:sldMkLst>
        <pc:spChg chg="mod ord">
          <ac:chgData name="Benade, Gerdus" userId="15349777-206e-4d7a-8365-52131a346f04" providerId="ADAL" clId="{72DFC83D-1152-4AEE-9A4E-FD5D2B9C8F5B}" dt="2025-10-25T17:56:55.774" v="298" actId="700"/>
          <ac:spMkLst>
            <pc:docMk/>
            <pc:sldMk cId="1100811874" sldId="750"/>
            <ac:spMk id="2" creationId="{C25A8D87-60A3-1044-A6C7-413B9C6D48AF}"/>
          </ac:spMkLst>
        </pc:spChg>
        <pc:spChg chg="del mod ord">
          <ac:chgData name="Benade, Gerdus" userId="15349777-206e-4d7a-8365-52131a346f04" providerId="ADAL" clId="{72DFC83D-1152-4AEE-9A4E-FD5D2B9C8F5B}" dt="2025-10-25T17:55:06.476" v="289" actId="700"/>
          <ac:spMkLst>
            <pc:docMk/>
            <pc:sldMk cId="1100811874" sldId="750"/>
            <ac:spMk id="3" creationId="{C15F3683-2146-D67C-D0EE-011B10508535}"/>
          </ac:spMkLst>
        </pc:spChg>
        <pc:spChg chg="add del mod ord">
          <ac:chgData name="Benade, Gerdus" userId="15349777-206e-4d7a-8365-52131a346f04" providerId="ADAL" clId="{72DFC83D-1152-4AEE-9A4E-FD5D2B9C8F5B}" dt="2025-10-25T17:56:55.774" v="298" actId="700"/>
          <ac:spMkLst>
            <pc:docMk/>
            <pc:sldMk cId="1100811874" sldId="750"/>
            <ac:spMk id="4" creationId="{A0EAADC0-B1CE-A34B-BF65-7BD57B9A3904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444697017" sldId="754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44697017" sldId="754"/>
            <ac:spMk id="2" creationId="{4162AC59-EFC8-3BB7-9AAB-21C17EEF66FC}"/>
          </ac:spMkLst>
        </pc:spChg>
        <pc:spChg chg="del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44697017" sldId="754"/>
            <ac:spMk id="3" creationId="{DD708A91-9448-0197-C654-1C36056B1FD3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44697017" sldId="754"/>
            <ac:spMk id="4" creationId="{4CED2667-AA2E-29DF-B79A-37C2DE9E65D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2946143890" sldId="756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2946143890" sldId="756"/>
            <ac:spMk id="2" creationId="{55979FC5-7DFB-4D86-0BAF-C711ED1F31B0}"/>
          </ac:spMkLst>
        </pc:spChg>
        <pc:spChg chg="del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2946143890" sldId="756"/>
            <ac:spMk id="3" creationId="{C960B31A-DC5A-22AC-D839-ACD16F67AD80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2946143890" sldId="756"/>
            <ac:spMk id="4" creationId="{0C56684F-1BA7-7619-4BAE-8745438F7D81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8:02:15.432" v="390" actId="478"/>
        <pc:sldMkLst>
          <pc:docMk/>
          <pc:sldMk cId="3730684017" sldId="757"/>
        </pc:sldMkLst>
        <pc:spChg chg="mod ord">
          <ac:chgData name="Benade, Gerdus" userId="15349777-206e-4d7a-8365-52131a346f04" providerId="ADAL" clId="{72DFC83D-1152-4AEE-9A4E-FD5D2B9C8F5B}" dt="2025-10-25T18:02:11.352" v="389" actId="700"/>
          <ac:spMkLst>
            <pc:docMk/>
            <pc:sldMk cId="3730684017" sldId="757"/>
            <ac:spMk id="2" creationId="{C35FCF2D-EADF-22F0-0F23-9457D990657A}"/>
          </ac:spMkLst>
        </pc:spChg>
        <pc:spChg chg="mod ord">
          <ac:chgData name="Benade, Gerdus" userId="15349777-206e-4d7a-8365-52131a346f04" providerId="ADAL" clId="{72DFC83D-1152-4AEE-9A4E-FD5D2B9C8F5B}" dt="2025-10-25T18:02:11.352" v="389" actId="700"/>
          <ac:spMkLst>
            <pc:docMk/>
            <pc:sldMk cId="3730684017" sldId="757"/>
            <ac:spMk id="3" creationId="{7479B06D-B931-70A5-26DC-30EEFC6CD4AE}"/>
          </ac:spMkLst>
        </pc:spChg>
        <pc:spChg chg="del">
          <ac:chgData name="Benade, Gerdus" userId="15349777-206e-4d7a-8365-52131a346f04" providerId="ADAL" clId="{72DFC83D-1152-4AEE-9A4E-FD5D2B9C8F5B}" dt="2025-10-25T18:02:15.432" v="390" actId="478"/>
          <ac:spMkLst>
            <pc:docMk/>
            <pc:sldMk cId="3730684017" sldId="757"/>
            <ac:spMk id="8" creationId="{A2C70355-730D-0AF4-4DFF-C48AC120A352}"/>
          </ac:spMkLst>
        </pc:spChg>
        <pc:spChg chg="add mod">
          <ac:chgData name="Benade, Gerdus" userId="15349777-206e-4d7a-8365-52131a346f04" providerId="ADAL" clId="{72DFC83D-1152-4AEE-9A4E-FD5D2B9C8F5B}" dt="2025-10-25T17:58:54.659" v="307" actId="2711"/>
          <ac:spMkLst>
            <pc:docMk/>
            <pc:sldMk cId="3730684017" sldId="757"/>
            <ac:spMk id="10" creationId="{07B358A5-B2B0-B8B2-57CF-1D45C11D4037}"/>
          </ac:spMkLst>
        </pc:spChg>
        <pc:picChg chg="mod">
          <ac:chgData name="Benade, Gerdus" userId="15349777-206e-4d7a-8365-52131a346f04" providerId="ADAL" clId="{72DFC83D-1152-4AEE-9A4E-FD5D2B9C8F5B}" dt="2025-10-25T17:01:19.411" v="197" actId="14100"/>
          <ac:picMkLst>
            <pc:docMk/>
            <pc:sldMk cId="3730684017" sldId="757"/>
            <ac:picMk id="7" creationId="{A644F425-6473-0898-8760-23D99B4F2294}"/>
          </ac:picMkLst>
        </pc:picChg>
        <pc:picChg chg="del mod">
          <ac:chgData name="Benade, Gerdus" userId="15349777-206e-4d7a-8365-52131a346f04" providerId="ADAL" clId="{72DFC83D-1152-4AEE-9A4E-FD5D2B9C8F5B}" dt="2025-10-25T17:01:28.405" v="199" actId="478"/>
          <ac:picMkLst>
            <pc:docMk/>
            <pc:sldMk cId="3730684017" sldId="757"/>
            <ac:picMk id="1026" creationId="{F9E57A24-35DA-3DD5-7632-637558DF4E5E}"/>
          </ac:picMkLst>
        </pc:pic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180487288" sldId="758"/>
        </pc:sldMkLst>
        <pc:spChg chg="mod ord">
          <ac:chgData name="Benade, Gerdus" userId="15349777-206e-4d7a-8365-52131a346f04" providerId="ADAL" clId="{72DFC83D-1152-4AEE-9A4E-FD5D2B9C8F5B}" dt="2025-10-25T17:55:01.487" v="284" actId="27636"/>
          <ac:spMkLst>
            <pc:docMk/>
            <pc:sldMk cId="1180487288" sldId="758"/>
            <ac:spMk id="2" creationId="{7F81F6CC-4745-468E-93DC-BEAACFE71612}"/>
          </ac:spMkLst>
        </pc:spChg>
        <pc:spChg chg="mod ord">
          <ac:chgData name="Benade, Gerdus" userId="15349777-206e-4d7a-8365-52131a346f04" providerId="ADAL" clId="{72DFC83D-1152-4AEE-9A4E-FD5D2B9C8F5B}" dt="2025-10-25T17:55:01.498" v="285" actId="27636"/>
          <ac:spMkLst>
            <pc:docMk/>
            <pc:sldMk cId="1180487288" sldId="758"/>
            <ac:spMk id="3" creationId="{95CA8CA4-7D38-81BE-B676-8A7692EE10C3}"/>
          </ac:spMkLst>
        </pc:spChg>
      </pc:sldChg>
      <pc:sldChg chg="modSp mod modClrScheme modAnim chgLayout">
        <pc:chgData name="Benade, Gerdus" userId="15349777-206e-4d7a-8365-52131a346f04" providerId="ADAL" clId="{72DFC83D-1152-4AEE-9A4E-FD5D2B9C8F5B}" dt="2025-10-25T17:48:05.890" v="224" actId="700"/>
        <pc:sldMkLst>
          <pc:docMk/>
          <pc:sldMk cId="2337935060" sldId="797"/>
        </pc:sldMkLst>
        <pc:spChg chg="mod ord">
          <ac:chgData name="Benade, Gerdus" userId="15349777-206e-4d7a-8365-52131a346f04" providerId="ADAL" clId="{72DFC83D-1152-4AEE-9A4E-FD5D2B9C8F5B}" dt="2025-10-25T17:48:05.890" v="224" actId="700"/>
          <ac:spMkLst>
            <pc:docMk/>
            <pc:sldMk cId="2337935060" sldId="797"/>
            <ac:spMk id="2" creationId="{2AF5993F-4D0D-C134-7D23-8D32BDF398FA}"/>
          </ac:spMkLst>
        </pc:spChg>
        <pc:spChg chg="mod ord">
          <ac:chgData name="Benade, Gerdus" userId="15349777-206e-4d7a-8365-52131a346f04" providerId="ADAL" clId="{72DFC83D-1152-4AEE-9A4E-FD5D2B9C8F5B}" dt="2025-10-25T17:48:05.890" v="224" actId="700"/>
          <ac:spMkLst>
            <pc:docMk/>
            <pc:sldMk cId="2337935060" sldId="797"/>
            <ac:spMk id="3" creationId="{51AF6F20-ED5A-2C32-92FF-07B0E83904C8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306549218" sldId="798"/>
        </pc:sldMkLst>
      </pc:sldChg>
      <pc:sldChg chg="addSp modSp mod modClrScheme chgLayout">
        <pc:chgData name="Benade, Gerdus" userId="15349777-206e-4d7a-8365-52131a346f04" providerId="ADAL" clId="{72DFC83D-1152-4AEE-9A4E-FD5D2B9C8F5B}" dt="2025-10-25T17:57:16.743" v="299" actId="207"/>
        <pc:sldMkLst>
          <pc:docMk/>
          <pc:sldMk cId="560176305" sldId="799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560176305" sldId="799"/>
            <ac:spMk id="2" creationId="{197F413E-5621-9B45-567A-BFB8915EDA96}"/>
          </ac:spMkLst>
        </pc:spChg>
        <pc:spChg chg="add 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560176305" sldId="799"/>
            <ac:spMk id="3" creationId="{EBEF308A-97DD-DC60-6880-3814D1597040}"/>
          </ac:spMkLst>
        </pc:spChg>
        <pc:spChg chg="mod">
          <ac:chgData name="Benade, Gerdus" userId="15349777-206e-4d7a-8365-52131a346f04" providerId="ADAL" clId="{72DFC83D-1152-4AEE-9A4E-FD5D2B9C8F5B}" dt="2025-10-25T17:57:16.743" v="299" actId="207"/>
          <ac:spMkLst>
            <pc:docMk/>
            <pc:sldMk cId="560176305" sldId="799"/>
            <ac:spMk id="5" creationId="{6C2CC763-5295-E320-40FD-A6690B173D85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5:23.833" v="291" actId="27636"/>
        <pc:sldMkLst>
          <pc:docMk/>
          <pc:sldMk cId="983335066" sldId="800"/>
        </pc:sldMkLst>
        <pc:spChg chg="mod ord">
          <ac:chgData name="Benade, Gerdus" userId="15349777-206e-4d7a-8365-52131a346f04" providerId="ADAL" clId="{72DFC83D-1152-4AEE-9A4E-FD5D2B9C8F5B}" dt="2025-10-25T17:55:23.833" v="291" actId="27636"/>
          <ac:spMkLst>
            <pc:docMk/>
            <pc:sldMk cId="983335066" sldId="800"/>
            <ac:spMk id="2" creationId="{C99EE89B-0963-CC87-560E-84BF3A3CC963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983335066" sldId="800"/>
            <ac:spMk id="3" creationId="{B4A48A67-2412-EA9E-AE97-9E739CC4CDBC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252350729" sldId="802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412990807" sldId="803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3778006168" sldId="804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4133294450" sldId="805"/>
        </pc:sldMkLst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4238342691" sldId="806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38342691" sldId="806"/>
            <ac:spMk id="2" creationId="{C35FCF2D-EADF-22F0-0F23-9457D990657A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38342691" sldId="806"/>
            <ac:spMk id="3" creationId="{7479B06D-B931-70A5-26DC-30EEFC6CD4AE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349642964" sldId="807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349642964" sldId="807"/>
            <ac:spMk id="2" creationId="{F263CE5B-DEF4-B592-5C29-6BA02354AB84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349642964" sldId="807"/>
            <ac:spMk id="3" creationId="{BBDA1F44-BE17-B4D3-850B-B0F1B1674B06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2686024924" sldId="808"/>
        </pc:sldMkLst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809706779" sldId="810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809706779" sldId="810"/>
            <ac:spMk id="2" creationId="{999BEB03-1DC0-BE8F-9F68-F01A30D8E32D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809706779" sldId="810"/>
            <ac:spMk id="3" creationId="{B79071A9-ABE0-BD08-58EB-08E90306D84B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8:00:06.883" v="371" actId="14100"/>
        <pc:sldMkLst>
          <pc:docMk/>
          <pc:sldMk cId="544242667" sldId="813"/>
        </pc:sldMkLst>
        <pc:spChg chg="mod ord">
          <ac:chgData name="Benade, Gerdus" userId="15349777-206e-4d7a-8365-52131a346f04" providerId="ADAL" clId="{72DFC83D-1152-4AEE-9A4E-FD5D2B9C8F5B}" dt="2025-10-25T18:00:06.883" v="371" actId="14100"/>
          <ac:spMkLst>
            <pc:docMk/>
            <pc:sldMk cId="544242667" sldId="813"/>
            <ac:spMk id="2" creationId="{8428EBF6-10F6-DACE-6385-3E376E6643EA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544242667" sldId="813"/>
            <ac:spMk id="3" creationId="{140A5E5D-145C-47D3-A0F8-A1EF5721F83E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3478320669" sldId="820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3478320669" sldId="820"/>
            <ac:spMk id="2" creationId="{2DFE4618-AC7D-D3C3-03E5-CDDF0E2B1B70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3478320669" sldId="820"/>
            <ac:spMk id="3" creationId="{8EFA3012-D210-282D-4D0F-4553F7F781EB}"/>
          </ac:spMkLst>
        </pc:spChg>
        <pc:spChg chg="mod">
          <ac:chgData name="Benade, Gerdus" userId="15349777-206e-4d7a-8365-52131a346f04" providerId="ADAL" clId="{72DFC83D-1152-4AEE-9A4E-FD5D2B9C8F5B}" dt="2025-10-25T16:44:27.664" v="85" actId="1076"/>
          <ac:spMkLst>
            <pc:docMk/>
            <pc:sldMk cId="3478320669" sldId="820"/>
            <ac:spMk id="8" creationId="{25E19086-81E6-7618-338C-7B069B846135}"/>
          </ac:spMkLst>
        </pc:spChg>
        <pc:grpChg chg="mod">
          <ac:chgData name="Benade, Gerdus" userId="15349777-206e-4d7a-8365-52131a346f04" providerId="ADAL" clId="{72DFC83D-1152-4AEE-9A4E-FD5D2B9C8F5B}" dt="2025-10-25T16:44:27.664" v="8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789556801" sldId="821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789556801" sldId="821"/>
            <ac:spMk id="2" creationId="{86C81987-E7A2-9B3F-1D3D-F55A68579692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789556801" sldId="821"/>
            <ac:spMk id="3" creationId="{B4811BDC-FA97-73B9-A71F-7CE96F0A7917}"/>
          </ac:spMkLst>
        </pc:spChg>
        <pc:grpChg chg="del mod">
          <ac:chgData name="Benade, Gerdus" userId="15349777-206e-4d7a-8365-52131a346f04" providerId="ADAL" clId="{72DFC83D-1152-4AEE-9A4E-FD5D2B9C8F5B}" dt="2025-10-25T16:42:06.139" v="12" actId="165"/>
          <ac:grpSpMkLst>
            <pc:docMk/>
            <pc:sldMk cId="789556801" sldId="821"/>
            <ac:grpSpMk id="6" creationId="{575A601F-0924-E1B3-DAFF-DF99F87F72DA}"/>
          </ac:grpSpMkLst>
        </pc:grpChg>
        <pc:picChg chg="del mod topLvl modCrop">
          <ac:chgData name="Benade, Gerdus" userId="15349777-206e-4d7a-8365-52131a346f04" providerId="ADAL" clId="{72DFC83D-1152-4AEE-9A4E-FD5D2B9C8F5B}" dt="2025-10-25T16:43:12.709" v="21" actId="478"/>
          <ac:picMkLst>
            <pc:docMk/>
            <pc:sldMk cId="789556801" sldId="821"/>
            <ac:picMk id="4" creationId="{C6BB19F0-7E1C-DE1D-8E5C-672998D651D7}"/>
          </ac:picMkLst>
        </pc:picChg>
        <pc:picChg chg="del mod topLvl">
          <ac:chgData name="Benade, Gerdus" userId="15349777-206e-4d7a-8365-52131a346f04" providerId="ADAL" clId="{72DFC83D-1152-4AEE-9A4E-FD5D2B9C8F5B}" dt="2025-10-25T16:42:26.645" v="16" actId="478"/>
          <ac:picMkLst>
            <pc:docMk/>
            <pc:sldMk cId="789556801" sldId="821"/>
            <ac:picMk id="5" creationId="{3A93EA8E-35B6-C813-8076-038D4AE40B7F}"/>
          </ac:picMkLst>
        </pc:picChg>
        <pc:picChg chg="del mod topLvl modCrop">
          <ac:chgData name="Benade, Gerdus" userId="15349777-206e-4d7a-8365-52131a346f04" providerId="ADAL" clId="{72DFC83D-1152-4AEE-9A4E-FD5D2B9C8F5B}" dt="2025-10-25T16:43:10.907" v="20" actId="478"/>
          <ac:picMkLst>
            <pc:docMk/>
            <pc:sldMk cId="789556801" sldId="821"/>
            <ac:picMk id="7" creationId="{C5474BBB-3F41-96E4-E843-545276BA3D0D}"/>
          </ac:picMkLst>
        </pc:picChg>
        <pc:picChg chg="add del mod modCrop">
          <ac:chgData name="Benade, Gerdus" userId="15349777-206e-4d7a-8365-52131a346f04" providerId="ADAL" clId="{72DFC83D-1152-4AEE-9A4E-FD5D2B9C8F5B}" dt="2025-10-25T16:43:44.521" v="32" actId="1076"/>
          <ac:picMkLst>
            <pc:docMk/>
            <pc:sldMk cId="789556801" sldId="821"/>
            <ac:picMk id="8" creationId="{6B6F3831-A8D4-91D4-9D6F-043574847C97}"/>
          </ac:picMkLst>
        </pc:picChg>
      </pc:sldChg>
      <pc:sldChg chg="addSp delSp modSp mod ord modClrScheme modShow chgLayout">
        <pc:chgData name="Benade, Gerdus" userId="15349777-206e-4d7a-8365-52131a346f04" providerId="ADAL" clId="{72DFC83D-1152-4AEE-9A4E-FD5D2B9C8F5B}" dt="2025-10-25T18:10:43.104" v="482"/>
        <pc:sldMkLst>
          <pc:docMk/>
          <pc:sldMk cId="1319404386" sldId="822"/>
        </pc:sldMkLst>
        <pc:spChg chg="del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319404386" sldId="822"/>
            <ac:spMk id="2" creationId="{1327025B-CE69-5D47-39D0-7A2DCF93C6F8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319404386" sldId="822"/>
            <ac:spMk id="3" creationId="{042BE24D-7048-30E6-D3EE-EB4F3AAFB2EF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319404386" sldId="822"/>
            <ac:spMk id="6" creationId="{06536221-B67A-A831-B1CD-0BD17BC38E92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444548891" sldId="823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444548891" sldId="823"/>
            <ac:spMk id="2" creationId="{9AD9B84F-A00C-9A96-DC9C-3156C7F8EC05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444548891" sldId="823"/>
            <ac:spMk id="3" creationId="{97BF322F-5DAF-12D9-A1AA-44D2EB947722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565792613" sldId="824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565792613" sldId="824"/>
            <ac:spMk id="2" creationId="{01C5B90C-6F60-3101-71EF-1A3F763EFB51}"/>
          </ac:spMkLst>
        </pc:spChg>
        <pc:spChg chg="mod ord">
          <ac:chgData name="Benade, Gerdus" userId="15349777-206e-4d7a-8365-52131a346f04" providerId="ADAL" clId="{72DFC83D-1152-4AEE-9A4E-FD5D2B9C8F5B}" dt="2025-10-25T17:55:01.478" v="283" actId="27636"/>
          <ac:spMkLst>
            <pc:docMk/>
            <pc:sldMk cId="1565792613" sldId="824"/>
            <ac:spMk id="3" creationId="{2A9F8590-2FBB-2C4A-455E-80207851C5CA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8:08.659" v="305" actId="208"/>
        <pc:sldMkLst>
          <pc:docMk/>
          <pc:sldMk cId="1569356147" sldId="825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569356147" sldId="825"/>
            <ac:spMk id="2" creationId="{47AF3FD7-5D10-6C26-0B20-A5B02FF041CD}"/>
          </ac:spMkLst>
        </pc:spChg>
        <pc:spChg chg="mod ord">
          <ac:chgData name="Benade, Gerdus" userId="15349777-206e-4d7a-8365-52131a346f04" providerId="ADAL" clId="{72DFC83D-1152-4AEE-9A4E-FD5D2B9C8F5B}" dt="2025-10-25T17:57:57.960" v="303" actId="207"/>
          <ac:spMkLst>
            <pc:docMk/>
            <pc:sldMk cId="1569356147" sldId="825"/>
            <ac:spMk id="3" creationId="{12709837-308A-1C85-15C5-EAE061A5B059}"/>
          </ac:spMkLst>
        </pc:spChg>
        <pc:spChg chg="mod">
          <ac:chgData name="Benade, Gerdus" userId="15349777-206e-4d7a-8365-52131a346f04" providerId="ADAL" clId="{72DFC83D-1152-4AEE-9A4E-FD5D2B9C8F5B}" dt="2025-10-25T17:57:41.178" v="300" actId="255"/>
          <ac:spMkLst>
            <pc:docMk/>
            <pc:sldMk cId="1569356147" sldId="825"/>
            <ac:spMk id="4" creationId="{97F3ADF0-DABB-4839-9FE0-65C948E7DCEB}"/>
          </ac:spMkLst>
        </pc:spChg>
        <pc:spChg chg="mod">
          <ac:chgData name="Benade, Gerdus" userId="15349777-206e-4d7a-8365-52131a346f04" providerId="ADAL" clId="{72DFC83D-1152-4AEE-9A4E-FD5D2B9C8F5B}" dt="2025-10-25T17:58:00.583" v="304" actId="207"/>
          <ac:spMkLst>
            <pc:docMk/>
            <pc:sldMk cId="1569356147" sldId="825"/>
            <ac:spMk id="5" creationId="{89F2A1BB-C1F5-EC3E-2E63-64A01CC93D05}"/>
          </ac:spMkLst>
        </pc:spChg>
        <pc:cxnChg chg="mod">
          <ac:chgData name="Benade, Gerdus" userId="15349777-206e-4d7a-8365-52131a346f04" providerId="ADAL" clId="{72DFC83D-1152-4AEE-9A4E-FD5D2B9C8F5B}" dt="2025-10-25T17:58:08.659" v="305" actId="208"/>
          <ac:cxnSpMkLst>
            <pc:docMk/>
            <pc:sldMk cId="1569356147" sldId="825"/>
            <ac:cxnSpMk id="11" creationId="{77E920EF-BF31-E89E-26A4-0B62A64450EC}"/>
          </ac:cxnSpMkLst>
        </pc:cxnChg>
      </pc:sldChg>
      <pc:sldChg chg="modSp mod modClrScheme modAnim chgLayout">
        <pc:chgData name="Benade, Gerdus" userId="15349777-206e-4d7a-8365-52131a346f04" providerId="ADAL" clId="{72DFC83D-1152-4AEE-9A4E-FD5D2B9C8F5B}" dt="2025-10-25T17:55:01.523" v="288" actId="27636"/>
        <pc:sldMkLst>
          <pc:docMk/>
          <pc:sldMk cId="1141022430" sldId="826"/>
        </pc:sldMkLst>
        <pc:spChg chg="mod ord">
          <ac:chgData name="Benade, Gerdus" userId="15349777-206e-4d7a-8365-52131a346f04" providerId="ADAL" clId="{72DFC83D-1152-4AEE-9A4E-FD5D2B9C8F5B}" dt="2025-10-25T17:55:01.523" v="288" actId="27636"/>
          <ac:spMkLst>
            <pc:docMk/>
            <pc:sldMk cId="1141022430" sldId="826"/>
            <ac:spMk id="2" creationId="{1D69FD1E-26F7-1176-80E3-86D325F1FA54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141022430" sldId="826"/>
            <ac:spMk id="3" creationId="{6821C4AE-8282-9D1A-3150-E593169EACCC}"/>
          </ac:spMkLst>
        </pc:spChg>
      </pc:sldChg>
      <pc:sldChg chg="modSp mod modClrScheme modAnim chgLayout">
        <pc:chgData name="Benade, Gerdus" userId="15349777-206e-4d7a-8365-52131a346f04" providerId="ADAL" clId="{72DFC83D-1152-4AEE-9A4E-FD5D2B9C8F5B}" dt="2025-10-25T17:58:32.440" v="306" actId="207"/>
        <pc:sldMkLst>
          <pc:docMk/>
          <pc:sldMk cId="284539186" sldId="827"/>
        </pc:sldMkLst>
        <pc:spChg chg="mod ord">
          <ac:chgData name="Benade, Gerdus" userId="15349777-206e-4d7a-8365-52131a346f04" providerId="ADAL" clId="{72DFC83D-1152-4AEE-9A4E-FD5D2B9C8F5B}" dt="2025-10-25T17:55:01.503" v="286" actId="27636"/>
          <ac:spMkLst>
            <pc:docMk/>
            <pc:sldMk cId="284539186" sldId="827"/>
            <ac:spMk id="2" creationId="{DFBEC456-6174-5010-0E84-7765C937C2A8}"/>
          </ac:spMkLst>
        </pc:spChg>
        <pc:spChg chg="mod ord">
          <ac:chgData name="Benade, Gerdus" userId="15349777-206e-4d7a-8365-52131a346f04" providerId="ADAL" clId="{72DFC83D-1152-4AEE-9A4E-FD5D2B9C8F5B}" dt="2025-10-25T17:55:01.514" v="287" actId="27636"/>
          <ac:spMkLst>
            <pc:docMk/>
            <pc:sldMk cId="284539186" sldId="827"/>
            <ac:spMk id="3" creationId="{7A1F7100-15DC-13CD-9392-535351002106}"/>
          </ac:spMkLst>
        </pc:spChg>
        <pc:spChg chg="mod">
          <ac:chgData name="Benade, Gerdus" userId="15349777-206e-4d7a-8365-52131a346f04" providerId="ADAL" clId="{72DFC83D-1152-4AEE-9A4E-FD5D2B9C8F5B}" dt="2025-10-25T17:58:32.440" v="306" actId="207"/>
          <ac:spMkLst>
            <pc:docMk/>
            <pc:sldMk cId="284539186" sldId="827"/>
            <ac:spMk id="5" creationId="{FC93F180-2AE8-C50B-385B-C886504E4895}"/>
          </ac:spMkLst>
        </pc:spChg>
      </pc:sldChg>
      <pc:sldChg chg="addSp delSp modSp add mod ord modClrScheme modShow chgLayout">
        <pc:chgData name="Benade, Gerdus" userId="15349777-206e-4d7a-8365-52131a346f04" providerId="ADAL" clId="{72DFC83D-1152-4AEE-9A4E-FD5D2B9C8F5B}" dt="2025-10-25T18:10:43.104" v="482"/>
        <pc:sldMkLst>
          <pc:docMk/>
          <pc:sldMk cId="4290184377" sldId="828"/>
        </pc:sldMkLst>
        <pc:spChg chg="del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90184377" sldId="828"/>
            <ac:spMk id="2" creationId="{E2088DFA-403E-FF1F-97CC-1C47309850F7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90184377" sldId="828"/>
            <ac:spMk id="3" creationId="{C1E31957-AC09-E79D-49F7-F75DCD6F60CD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90184377" sldId="828"/>
            <ac:spMk id="9" creationId="{B34700FA-5540-84AA-F2B4-ABD2C74AF7D7}"/>
          </ac:spMkLst>
        </pc:spChg>
      </pc:sldChg>
      <pc:sldMasterChg chg="modSldLayout">
        <pc:chgData name="Benade, Gerdus" userId="15349777-206e-4d7a-8365-52131a346f04" providerId="ADAL" clId="{72DFC83D-1152-4AEE-9A4E-FD5D2B9C8F5B}" dt="2025-10-25T18:07:52.196" v="466" actId="1038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72DFC83D-1152-4AEE-9A4E-FD5D2B9C8F5B}" dt="2025-10-25T18:07:52.196" v="466" actId="1038"/>
          <pc:sldLayoutMkLst>
            <pc:docMk/>
            <pc:sldMasterMk cId="2982772203" sldId="2147483660"/>
            <pc:sldLayoutMk cId="1464862470" sldId="2147483662"/>
          </pc:sldLayoutMkLst>
          <pc:spChg chg="mod">
            <ac:chgData name="Benade, Gerdus" userId="15349777-206e-4d7a-8365-52131a346f04" providerId="ADAL" clId="{72DFC83D-1152-4AEE-9A4E-FD5D2B9C8F5B}" dt="2025-10-25T18:07:52.196" v="466" actId="1038"/>
            <ac:spMkLst>
              <pc:docMk/>
              <pc:sldMasterMk cId="2982772203" sldId="2147483660"/>
              <pc:sldLayoutMk cId="1464862470" sldId="2147483662"/>
              <ac:spMk id="7" creationId="{F3DEBB89-BD84-33F7-D4A0-90408C5CCC35}"/>
            </ac:spMkLst>
          </pc:spChg>
          <pc:spChg chg="add mod">
            <ac:chgData name="Benade, Gerdus" userId="15349777-206e-4d7a-8365-52131a346f04" providerId="ADAL" clId="{72DFC83D-1152-4AEE-9A4E-FD5D2B9C8F5B}" dt="2025-10-25T18:07:13.643" v="436"/>
            <ac:spMkLst>
              <pc:docMk/>
              <pc:sldMasterMk cId="2982772203" sldId="2147483660"/>
              <pc:sldLayoutMk cId="1464862470" sldId="2147483662"/>
              <ac:spMk id="8" creationId="{02703FFB-DECB-0E22-F78C-7E63F7D800A2}"/>
            </ac:spMkLst>
          </pc:spChg>
          <pc:picChg chg="add mod">
            <ac:chgData name="Benade, Gerdus" userId="15349777-206e-4d7a-8365-52131a346f04" providerId="ADAL" clId="{72DFC83D-1152-4AEE-9A4E-FD5D2B9C8F5B}" dt="2025-10-25T18:07:13.643" v="436"/>
            <ac:picMkLst>
              <pc:docMk/>
              <pc:sldMasterMk cId="2982772203" sldId="2147483660"/>
              <pc:sldLayoutMk cId="1464862470" sldId="2147483662"/>
              <ac:picMk id="6" creationId="{1BAE007B-CD27-58B8-32C8-5DB1D22B62BE}"/>
            </ac:picMkLst>
          </pc:picChg>
          <pc:picChg chg="add del">
            <ac:chgData name="Benade, Gerdus" userId="15349777-206e-4d7a-8365-52131a346f04" providerId="ADAL" clId="{72DFC83D-1152-4AEE-9A4E-FD5D2B9C8F5B}" dt="2025-10-25T18:04:42.143" v="393" actId="478"/>
            <ac:picMkLst>
              <pc:docMk/>
              <pc:sldMasterMk cId="2982772203" sldId="2147483660"/>
              <pc:sldLayoutMk cId="1464862470" sldId="2147483662"/>
              <ac:picMk id="11" creationId="{583FD9C7-40E6-4583-BC86-41963980C040}"/>
            </ac:picMkLst>
          </pc:picChg>
          <pc:picChg chg="add mod ord">
            <ac:chgData name="Benade, Gerdus" userId="15349777-206e-4d7a-8365-52131a346f04" providerId="ADAL" clId="{72DFC83D-1152-4AEE-9A4E-FD5D2B9C8F5B}" dt="2025-10-25T18:07:47.673" v="460" actId="1036"/>
            <ac:picMkLst>
              <pc:docMk/>
              <pc:sldMasterMk cId="2982772203" sldId="2147483660"/>
              <pc:sldLayoutMk cId="1464862470" sldId="2147483662"/>
              <ac:picMk id="12" creationId="{7D08ACAB-66DE-8A91-92D6-4939FDDE17A2}"/>
            </ac:picMkLst>
          </pc:picChg>
          <pc:picChg chg="add del mod">
            <ac:chgData name="Benade, Gerdus" userId="15349777-206e-4d7a-8365-52131a346f04" providerId="ADAL" clId="{72DFC83D-1152-4AEE-9A4E-FD5D2B9C8F5B}" dt="2025-10-25T18:07:18.655" v="437" actId="478"/>
            <ac:picMkLst>
              <pc:docMk/>
              <pc:sldMasterMk cId="2982772203" sldId="2147483660"/>
              <pc:sldLayoutMk cId="1464862470" sldId="2147483662"/>
              <ac:picMk id="1026" creationId="{1BD6185B-E2EE-1B93-4436-DD0E0B3C66BC}"/>
            </ac:picMkLst>
          </pc:picChg>
        </pc:sldLayoutChg>
      </pc:sldMasterChg>
      <pc:sldMasterChg chg="modSldLayout sldLayoutOrd">
        <pc:chgData name="Benade, Gerdus" userId="15349777-206e-4d7a-8365-52131a346f04" providerId="ADAL" clId="{72DFC83D-1152-4AEE-9A4E-FD5D2B9C8F5B}" dt="2025-10-25T17:44:57.880" v="215" actId="20578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72DFC83D-1152-4AEE-9A4E-FD5D2B9C8F5B}" dt="2025-10-25T17:44:49.109" v="213" actId="20578"/>
          <pc:sldLayoutMkLst>
            <pc:docMk/>
            <pc:sldMasterMk cId="1634472700" sldId="2147483686"/>
            <pc:sldLayoutMk cId="2224026757" sldId="2147483684"/>
          </pc:sldLayoutMkLst>
        </pc:sldLayoutChg>
        <pc:sldLayoutChg chg="ord">
          <pc:chgData name="Benade, Gerdus" userId="15349777-206e-4d7a-8365-52131a346f04" providerId="ADAL" clId="{72DFC83D-1152-4AEE-9A4E-FD5D2B9C8F5B}" dt="2025-10-25T17:44:49.109" v="213" actId="20578"/>
          <pc:sldLayoutMkLst>
            <pc:docMk/>
            <pc:sldMasterMk cId="1634472700" sldId="2147483686"/>
            <pc:sldLayoutMk cId="403150643" sldId="2147483685"/>
          </pc:sldLayoutMkLst>
        </pc:sldLayoutChg>
      </pc:sldMasterChg>
      <pc:sldMasterChg chg="new mod addSldLayout modSldLayout sldLayoutOrd">
        <pc:chgData name="Benade, Gerdus" userId="15349777-206e-4d7a-8365-52131a346f04" providerId="ADAL" clId="{72DFC83D-1152-4AEE-9A4E-FD5D2B9C8F5B}" dt="2025-10-25T18:08:45.729" v="480" actId="1036"/>
        <pc:sldMasterMkLst>
          <pc:docMk/>
          <pc:sldMasterMk cId="1634472700" sldId="2147483686"/>
        </pc:sldMasterMkLst>
        <pc:sldLayoutChg chg="modSp mod ord">
          <pc:chgData name="Benade, Gerdus" userId="15349777-206e-4d7a-8365-52131a346f04" providerId="ADAL" clId="{72DFC83D-1152-4AEE-9A4E-FD5D2B9C8F5B}" dt="2025-10-25T17:47:27.456" v="221" actId="2711"/>
          <pc:sldLayoutMkLst>
            <pc:docMk/>
            <pc:sldMasterMk cId="1634472700" sldId="2147483686"/>
            <pc:sldLayoutMk cId="2224026757" sldId="2147483684"/>
          </pc:sldLayoutMkLst>
          <pc:spChg chg="mod">
            <ac:chgData name="Benade, Gerdus" userId="15349777-206e-4d7a-8365-52131a346f04" providerId="ADAL" clId="{72DFC83D-1152-4AEE-9A4E-FD5D2B9C8F5B}" dt="2025-10-25T17:47:12.994" v="220" actId="2711"/>
            <ac:spMkLst>
              <pc:docMk/>
              <pc:sldMasterMk cId="1634472700" sldId="2147483686"/>
              <pc:sldLayoutMk cId="2224026757" sldId="214748368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7:27.456" v="221" actId="2711"/>
            <ac:spMkLst>
              <pc:docMk/>
              <pc:sldMasterMk cId="1634472700" sldId="2147483686"/>
              <pc:sldLayoutMk cId="2224026757" sldId="214748368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6" creationId="{00000000-0000-0000-0000-000000000000}"/>
            </ac:spMkLst>
          </pc:spChg>
        </pc:sldLayoutChg>
        <pc:sldLayoutChg chg="addSp modSp mod ord">
          <pc:chgData name="Benade, Gerdus" userId="15349777-206e-4d7a-8365-52131a346f04" providerId="ADAL" clId="{72DFC83D-1152-4AEE-9A4E-FD5D2B9C8F5B}" dt="2025-10-25T18:08:45.729" v="480" actId="1036"/>
          <pc:sldLayoutMkLst>
            <pc:docMk/>
            <pc:sldMasterMk cId="1634472700" sldId="2147483686"/>
            <pc:sldLayoutMk cId="403150643" sldId="2147483685"/>
          </pc:sldLayoutMkLst>
          <pc:spChg chg="mod">
            <ac:chgData name="Benade, Gerdus" userId="15349777-206e-4d7a-8365-52131a346f04" providerId="ADAL" clId="{72DFC83D-1152-4AEE-9A4E-FD5D2B9C8F5B}" dt="2025-10-25T17:47:40.800" v="222" actId="2711"/>
            <ac:spMkLst>
              <pc:docMk/>
              <pc:sldMasterMk cId="1634472700" sldId="2147483686"/>
              <pc:sldLayoutMk cId="403150643" sldId="2147483685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52:48.107" v="270" actId="2711"/>
            <ac:spMkLst>
              <pc:docMk/>
              <pc:sldMasterMk cId="1634472700" sldId="2147483686"/>
              <pc:sldLayoutMk cId="403150643" sldId="2147483685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6" creationId="{00000000-0000-0000-0000-000000000000}"/>
            </ac:spMkLst>
          </pc:spChg>
          <pc:spChg chg="add mod">
            <ac:chgData name="Benade, Gerdus" userId="15349777-206e-4d7a-8365-52131a346f04" providerId="ADAL" clId="{72DFC83D-1152-4AEE-9A4E-FD5D2B9C8F5B}" dt="2025-10-25T18:08:45.729" v="480" actId="1036"/>
            <ac:spMkLst>
              <pc:docMk/>
              <pc:sldMasterMk cId="1634472700" sldId="2147483686"/>
              <pc:sldLayoutMk cId="403150643" sldId="2147483685"/>
              <ac:spMk id="10" creationId="{77C97853-0565-DF90-D382-5F2171DD98D3}"/>
            </ac:spMkLst>
          </pc:spChg>
          <pc:picChg chg="add mod">
            <ac:chgData name="Benade, Gerdus" userId="15349777-206e-4d7a-8365-52131a346f04" providerId="ADAL" clId="{72DFC83D-1152-4AEE-9A4E-FD5D2B9C8F5B}" dt="2025-10-25T18:08:39.910" v="472" actId="1076"/>
            <ac:picMkLst>
              <pc:docMk/>
              <pc:sldMasterMk cId="1634472700" sldId="2147483686"/>
              <pc:sldLayoutMk cId="403150643" sldId="2147483685"/>
              <ac:picMk id="9" creationId="{806C1998-F47E-CF0A-C168-DCD16315E22A}"/>
            </ac:picMkLst>
          </pc:picChg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413130718" sldId="2147483687"/>
          </pc:sldLayoutMkLst>
        </pc:sldLayoutChg>
        <pc:sldLayoutChg chg="addSp delSp modSp mod">
          <pc:chgData name="Benade, Gerdus" userId="15349777-206e-4d7a-8365-52131a346f04" providerId="ADAL" clId="{72DFC83D-1152-4AEE-9A4E-FD5D2B9C8F5B}" dt="2025-10-25T17:56:31.176" v="296"/>
          <pc:sldLayoutMkLst>
            <pc:docMk/>
            <pc:sldMasterMk cId="1634472700" sldId="2147483686"/>
            <pc:sldLayoutMk cId="2471537551" sldId="2147483687"/>
          </pc:sldLayoutMkLst>
          <pc:spChg chg="mod">
            <ac:chgData name="Benade, Gerdus" userId="15349777-206e-4d7a-8365-52131a346f04" providerId="ADAL" clId="{72DFC83D-1152-4AEE-9A4E-FD5D2B9C8F5B}" dt="2025-10-25T17:56:20.698" v="293" actId="1076"/>
            <ac:spMkLst>
              <pc:docMk/>
              <pc:sldMasterMk cId="1634472700" sldId="2147483686"/>
              <pc:sldLayoutMk cId="2471537551" sldId="2147483687"/>
              <ac:spMk id="2" creationId="{00000000-0000-0000-0000-000000000000}"/>
            </ac:spMkLst>
          </pc:spChg>
          <pc:spChg chg="del">
            <ac:chgData name="Benade, Gerdus" userId="15349777-206e-4d7a-8365-52131a346f04" providerId="ADAL" clId="{72DFC83D-1152-4AEE-9A4E-FD5D2B9C8F5B}" dt="2025-10-25T17:56:17.761" v="292" actId="478"/>
            <ac:spMkLst>
              <pc:docMk/>
              <pc:sldMasterMk cId="1634472700" sldId="2147483686"/>
              <pc:sldLayoutMk cId="2471537551" sldId="2147483687"/>
              <ac:spMk id="3" creationId="{00000000-0000-0000-0000-000000000000}"/>
            </ac:spMkLst>
          </pc:spChg>
          <pc:picChg chg="add mod">
            <ac:chgData name="Benade, Gerdus" userId="15349777-206e-4d7a-8365-52131a346f04" providerId="ADAL" clId="{72DFC83D-1152-4AEE-9A4E-FD5D2B9C8F5B}" dt="2025-10-25T17:56:31.176" v="296"/>
            <ac:picMkLst>
              <pc:docMk/>
              <pc:sldMasterMk cId="1634472700" sldId="2147483686"/>
              <pc:sldLayoutMk cId="2471537551" sldId="2147483687"/>
              <ac:picMk id="7" creationId="{278716A9-F693-B445-158D-D6BE4CE1F269}"/>
            </ac:picMkLst>
          </pc:picChg>
          <pc:picChg chg="add mod">
            <ac:chgData name="Benade, Gerdus" userId="15349777-206e-4d7a-8365-52131a346f04" providerId="ADAL" clId="{72DFC83D-1152-4AEE-9A4E-FD5D2B9C8F5B}" dt="2025-10-25T17:56:31.176" v="296"/>
            <ac:picMkLst>
              <pc:docMk/>
              <pc:sldMasterMk cId="1634472700" sldId="2147483686"/>
              <pc:sldLayoutMk cId="2471537551" sldId="2147483687"/>
              <ac:picMk id="8" creationId="{ADB288E5-7BCD-1336-C827-136CE7F18B98}"/>
            </ac:picMkLst>
          </pc:picChg>
          <pc:picChg chg="del">
            <ac:chgData name="Benade, Gerdus" userId="15349777-206e-4d7a-8365-52131a346f04" providerId="ADAL" clId="{72DFC83D-1152-4AEE-9A4E-FD5D2B9C8F5B}" dt="2025-10-25T17:56:29.540" v="295" actId="478"/>
            <ac:picMkLst>
              <pc:docMk/>
              <pc:sldMasterMk cId="1634472700" sldId="2147483686"/>
              <pc:sldLayoutMk cId="2471537551" sldId="2147483687"/>
              <ac:picMk id="12" creationId="{776FAA98-89F3-718D-C338-B7A12D12482B}"/>
            </ac:picMkLst>
          </pc:picChg>
          <pc:picChg chg="del">
            <ac:chgData name="Benade, Gerdus" userId="15349777-206e-4d7a-8365-52131a346f04" providerId="ADAL" clId="{72DFC83D-1152-4AEE-9A4E-FD5D2B9C8F5B}" dt="2025-10-25T17:56:28.558" v="294" actId="478"/>
            <ac:picMkLst>
              <pc:docMk/>
              <pc:sldMasterMk cId="1634472700" sldId="2147483686"/>
              <pc:sldLayoutMk cId="2471537551" sldId="2147483687"/>
              <ac:picMk id="1026" creationId="{358F9AF3-6F0B-D88A-2FF6-5E8B5DE3EDAA}"/>
            </ac:picMkLst>
          </pc:picChg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082358885" sldId="2147483688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436541640" sldId="2147483689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86632508" sldId="2147483690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1075353525" sldId="2147483691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192586304" sldId="2147483692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131821092" sldId="2147483693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917930958" sldId="2147483694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854560124" sldId="2147483695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934269025" sldId="2147483696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1854049768" sldId="2147483697"/>
          </pc:sldLayoutMkLst>
        </pc:sldLayoutChg>
      </pc:sldMasterChg>
    </pc:docChg>
  </pc:docChgLst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299C3074-CE0E-4BAA-A1B0-C3D381F20EF4}" dt="2025-10-07T20:33:28.279" v="1458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  <pc:spChg chg="mod">
          <ac:chgData name="Benade, Gerdus" userId="15349777-206e-4d7a-8365-52131a346f04" providerId="ADAL" clId="{299C3074-CE0E-4BAA-A1B0-C3D381F20EF4}" dt="2025-10-07T17:43:44.132" v="1155" actId="14100"/>
          <ac:spMkLst>
            <pc:docMk/>
            <pc:sldMk cId="872711550" sldId="746"/>
            <ac:spMk id="5" creationId="{15DA2401-D338-DBCA-4D79-D33688BE75AB}"/>
          </ac:spMkLst>
        </pc:spChg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299C3074-CE0E-4BAA-A1B0-C3D381F20EF4}" dt="2025-10-07T18:00:03.847" v="1435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  <pc:spChg chg="add mod">
          <ac:chgData name="Benade, Gerdus" userId="15349777-206e-4d7a-8365-52131a346f04" providerId="ADAL" clId="{299C3074-CE0E-4BAA-A1B0-C3D381F20EF4}" dt="2025-10-07T17:54:53.648" v="1331" actId="20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299C3074-CE0E-4BAA-A1B0-C3D381F20EF4}" dt="2025-10-07T17:57:28.069" v="1376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299C3074-CE0E-4BAA-A1B0-C3D381F20EF4}" dt="2025-10-07T17:57:07.903" v="1375" actId="1076"/>
          <ac:spMkLst>
            <pc:docMk/>
            <pc:sldMk cId="1180487288" sldId="758"/>
            <ac:spMk id="39" creationId="{DD765FA5-8D65-32CE-4891-24C28CA440C2}"/>
          </ac:spMkLst>
        </pc:spChg>
        <pc:cxnChg chg="add mod">
          <ac:chgData name="Benade, Gerdus" userId="15349777-206e-4d7a-8365-52131a346f04" providerId="ADAL" clId="{299C3074-CE0E-4BAA-A1B0-C3D381F20EF4}" dt="2025-10-07T17:55:22.013" v="1332" actId="1582"/>
          <ac:cxnSpMkLst>
            <pc:docMk/>
            <pc:sldMk cId="1180487288" sldId="758"/>
            <ac:cxnSpMk id="6" creationId="{7727E3ED-365C-F140-F2BF-FD342F07EEB8}"/>
          </ac:cxnSpMkLst>
        </pc:cxnChg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  <pc:spChg chg="mod">
          <ac:chgData name="Benade, Gerdus" userId="15349777-206e-4d7a-8365-52131a346f04" providerId="ADAL" clId="{299C3074-CE0E-4BAA-A1B0-C3D381F20EF4}" dt="2025-10-07T20:32:39.308" v="1444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  <pc:spChg chg="mod">
          <ac:chgData name="Benade, Gerdus" userId="15349777-206e-4d7a-8365-52131a346f04" providerId="ADAL" clId="{299C3074-CE0E-4BAA-A1B0-C3D381F20EF4}" dt="2025-10-07T17:49:06.850" v="1172" actId="1076"/>
          <ac:spMkLst>
            <pc:docMk/>
            <pc:sldMk cId="1349642964" sldId="807"/>
            <ac:spMk id="21" creationId="{7343BE7B-7EB1-52A9-4C8C-8457D9B3D2CC}"/>
          </ac:spMkLst>
        </pc:spChg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  <pc:spChg chg="mod">
          <ac:chgData name="Benade, Gerdus" userId="15349777-206e-4d7a-8365-52131a346f04" providerId="ADAL" clId="{299C3074-CE0E-4BAA-A1B0-C3D381F20EF4}" dt="2025-10-07T17:41:50.735" v="112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299C3074-CE0E-4BAA-A1B0-C3D381F20EF4}" dt="2025-10-07T17:59:05.478" v="1391" actId="20577"/>
          <ac:spMkLst>
            <pc:docMk/>
            <pc:sldMk cId="544242667" sldId="813"/>
            <ac:spMk id="3" creationId="{140A5E5D-145C-47D3-A0F8-A1EF5721F83E}"/>
          </ac:spMkLst>
        </pc:spChg>
        <pc:picChg chg="mod">
          <ac:chgData name="Benade, Gerdus" userId="15349777-206e-4d7a-8365-52131a346f04" providerId="ADAL" clId="{299C3074-CE0E-4BAA-A1B0-C3D381F20EF4}" dt="2025-10-07T17:42:26.090" v="1151" actId="14100"/>
          <ac:picMkLst>
            <pc:docMk/>
            <pc:sldMk cId="544242667" sldId="813"/>
            <ac:picMk id="7" creationId="{C2957558-09D3-459A-E655-1A31BCF897A0}"/>
          </ac:picMkLst>
        </pc:picChg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  <pc:spChg chg="mod">
          <ac:chgData name="Benade, Gerdus" userId="15349777-206e-4d7a-8365-52131a346f04" providerId="ADAL" clId="{299C3074-CE0E-4BAA-A1B0-C3D381F20EF4}" dt="2025-10-07T17:32:42.822" v="907" actId="20577"/>
          <ac:spMkLst>
            <pc:docMk/>
            <pc:sldMk cId="444548891" sldId="823"/>
            <ac:spMk id="2" creationId="{9AD9B84F-A00C-9A96-DC9C-3156C7F8EC05}"/>
          </ac:spMkLst>
        </pc:spChg>
        <pc:spChg chg="mod">
          <ac:chgData name="Benade, Gerdus" userId="15349777-206e-4d7a-8365-52131a346f04" providerId="ADAL" clId="{299C3074-CE0E-4BAA-A1B0-C3D381F20EF4}" dt="2025-10-07T17:47:13.192" v="1161" actId="207"/>
          <ac:spMkLst>
            <pc:docMk/>
            <pc:sldMk cId="444548891" sldId="823"/>
            <ac:spMk id="3" creationId="{97BF322F-5DAF-12D9-A1AA-44D2EB947722}"/>
          </ac:spMkLst>
        </pc:spChg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  <pc:spChg chg="mod">
          <ac:chgData name="Benade, Gerdus" userId="15349777-206e-4d7a-8365-52131a346f04" providerId="ADAL" clId="{299C3074-CE0E-4BAA-A1B0-C3D381F20EF4}" dt="2025-10-07T17:48:20.648" v="1162" actId="207"/>
          <ac:spMkLst>
            <pc:docMk/>
            <pc:sldMk cId="1565792613" sldId="824"/>
            <ac:spMk id="3" creationId="{2A9F8590-2FBB-2C4A-455E-80207851C5CA}"/>
          </ac:spMkLst>
        </pc:spChg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  <pc:picChg chg="add mod">
          <ac:chgData name="Benade, Gerdus" userId="15349777-206e-4d7a-8365-52131a346f04" providerId="ADAL" clId="{A2D8BFC6-3B8F-4906-86CD-10C0CC4F50C5}" dt="2025-09-26T08:35:29.111" v="30" actId="1076"/>
          <ac:picMkLst>
            <pc:docMk/>
            <pc:sldMk cId="1133783163" sldId="390"/>
            <ac:picMk id="6" creationId="{7DAB1D7D-BAC5-6AAA-EEDD-72F43FA1E5F4}"/>
          </ac:picMkLst>
        </pc:picChg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  <pc:picChg chg="add mod">
          <ac:chgData name="Benade, Gerdus" userId="15349777-206e-4d7a-8365-52131a346f04" providerId="ADAL" clId="{A2D8BFC6-3B8F-4906-86CD-10C0CC4F50C5}" dt="2025-09-26T08:35:41.989" v="31"/>
          <ac:picMkLst>
            <pc:docMk/>
            <pc:sldMk cId="3730684017" sldId="757"/>
            <ac:picMk id="9" creationId="{4FB854B9-E435-C84D-7EFA-938FAD9D73EC}"/>
          </ac:picMkLst>
        </pc:picChg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9" creationId="{A12431DD-4F88-FC2E-2EFE-2ABB86FBE243}"/>
          </ac:spMkLst>
        </pc:spChg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  <pc:cxnChg chg="mod">
          <ac:chgData name="Benade, Gerdus" userId="15349777-206e-4d7a-8365-52131a346f04" providerId="ADAL" clId="{A2D8BFC6-3B8F-4906-86CD-10C0CC4F50C5}" dt="2025-09-26T08:53:46.612" v="64" actId="1037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A2D8BFC6-3B8F-4906-86CD-10C0CC4F50C5}" dt="2025-09-26T08:53:34.603" v="48" actId="1038"/>
          <ac:cxnSpMkLst>
            <pc:docMk/>
            <pc:sldMk cId="1809706779" sldId="810"/>
            <ac:cxnSpMk id="21" creationId="{0B4B6274-A357-315D-CE57-BEF16D832FD9}"/>
          </ac:cxnSpMkLst>
        </pc:cxnChg>
      </pc:sldChg>
    </pc:docChg>
  </pc:docChgLst>
  <pc:docChgLst>
    <pc:chgData name="Benade, Gerdus" userId="15349777-206e-4d7a-8365-52131a346f04" providerId="ADAL" clId="{B74B8F8A-1E93-468B-94FC-9E87D380AEA5}"/>
    <pc:docChg chg="custSel addSld delSld modSld sldOrd modSection">
      <pc:chgData name="Benade, Gerdus" userId="15349777-206e-4d7a-8365-52131a346f04" providerId="ADAL" clId="{B74B8F8A-1E93-468B-94FC-9E87D380AEA5}" dt="2025-10-24T19:30:22.390" v="234" actId="14100"/>
      <pc:docMkLst>
        <pc:docMk/>
      </pc:docMkLst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114619220" sldId="426"/>
        </pc:sldMkLst>
      </pc:sldChg>
      <pc:sldChg chg="addSp modSp mod modAnim modShow">
        <pc:chgData name="Benade, Gerdus" userId="15349777-206e-4d7a-8365-52131a346f04" providerId="ADAL" clId="{B74B8F8A-1E93-468B-94FC-9E87D380AEA5}" dt="2025-10-24T19:19:03.595" v="4"/>
        <pc:sldMkLst>
          <pc:docMk/>
          <pc:sldMk cId="1498697162" sldId="429"/>
        </pc:sldMkLst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4" creationId="{95824A6F-7831-105A-5302-39F82C1443EB}"/>
          </ac:spMkLst>
        </pc:spChg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5" creationId="{5CAD68E8-FE62-535A-E775-605EE8E957C9}"/>
          </ac:spMkLst>
        </pc:spChg>
      </pc:sldChg>
      <pc:sldChg chg="addSp modSp mod modAnim modShow">
        <pc:chgData name="Benade, Gerdus" userId="15349777-206e-4d7a-8365-52131a346f04" providerId="ADAL" clId="{B74B8F8A-1E93-468B-94FC-9E87D380AEA5}" dt="2025-10-24T19:26:34.555" v="217" actId="729"/>
        <pc:sldMkLst>
          <pc:docMk/>
          <pc:sldMk cId="1180487288" sldId="758"/>
        </pc:sldMkLst>
        <pc:spChg chg="add mod">
          <ac:chgData name="Benade, Gerdus" userId="15349777-206e-4d7a-8365-52131a346f04" providerId="ADAL" clId="{B74B8F8A-1E93-468B-94FC-9E87D380AEA5}" dt="2025-10-24T19:23:57.963" v="158" actId="1076"/>
          <ac:spMkLst>
            <pc:docMk/>
            <pc:sldMk cId="1180487288" sldId="758"/>
            <ac:spMk id="7" creationId="{02095E0B-4317-9444-32E1-97A430C5008E}"/>
          </ac:spMkLst>
        </pc:spChg>
      </pc:sldChg>
      <pc:sldChg chg="mod modShow">
        <pc:chgData name="Benade, Gerdus" userId="15349777-206e-4d7a-8365-52131a346f04" providerId="ADAL" clId="{B74B8F8A-1E93-468B-94FC-9E87D380AEA5}" dt="2025-10-24T19:14:33.315" v="0" actId="729"/>
        <pc:sldMkLst>
          <pc:docMk/>
          <pc:sldMk cId="306549218" sldId="798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252350729" sldId="802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412990807" sldId="803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3778006168" sldId="804"/>
        </pc:sldMkLst>
      </pc:sldChg>
      <pc:sldChg chg="mod modShow">
        <pc:chgData name="Benade, Gerdus" userId="15349777-206e-4d7a-8365-52131a346f04" providerId="ADAL" clId="{B74B8F8A-1E93-468B-94FC-9E87D380AEA5}" dt="2025-10-24T19:16:02.894" v="3" actId="729"/>
        <pc:sldMkLst>
          <pc:docMk/>
          <pc:sldMk cId="4133294450" sldId="805"/>
        </pc:sldMkLst>
      </pc:sldChg>
      <pc:sldChg chg="mod modShow">
        <pc:chgData name="Benade, Gerdus" userId="15349777-206e-4d7a-8365-52131a346f04" providerId="ADAL" clId="{B74B8F8A-1E93-468B-94FC-9E87D380AEA5}" dt="2025-10-24T19:27:13.514" v="220" actId="729"/>
        <pc:sldMkLst>
          <pc:docMk/>
          <pc:sldMk cId="1349642964" sldId="807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2686024924" sldId="808"/>
        </pc:sldMkLst>
      </pc:sldChg>
      <pc:sldChg chg="mod or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809706779" sldId="810"/>
        </pc:sldMkLst>
      </pc:sldChg>
      <pc:sldChg chg="addSp modSp mod">
        <pc:chgData name="Benade, Gerdus" userId="15349777-206e-4d7a-8365-52131a346f04" providerId="ADAL" clId="{B74B8F8A-1E93-468B-94FC-9E87D380AEA5}" dt="2025-10-24T19:30:08.918" v="231" actId="1035"/>
        <pc:sldMkLst>
          <pc:docMk/>
          <pc:sldMk cId="3478320669" sldId="820"/>
        </pc:sldMkLst>
        <pc:spChg chg="add mod">
          <ac:chgData name="Benade, Gerdus" userId="15349777-206e-4d7a-8365-52131a346f04" providerId="ADAL" clId="{B74B8F8A-1E93-468B-94FC-9E87D380AEA5}" dt="2025-10-24T19:30:08.918" v="231" actId="1035"/>
          <ac:spMkLst>
            <pc:docMk/>
            <pc:sldMk cId="3478320669" sldId="820"/>
            <ac:spMk id="8" creationId="{25E19086-81E6-7618-338C-7B069B846135}"/>
          </ac:spMkLst>
        </pc:spChg>
      </pc:sldChg>
      <pc:sldChg chg="addSp modSp mod">
        <pc:chgData name="Benade, Gerdus" userId="15349777-206e-4d7a-8365-52131a346f04" providerId="ADAL" clId="{B74B8F8A-1E93-468B-94FC-9E87D380AEA5}" dt="2025-10-24T19:30:22.390" v="234" actId="14100"/>
        <pc:sldMkLst>
          <pc:docMk/>
          <pc:sldMk cId="1319404386" sldId="822"/>
        </pc:sldMkLst>
        <pc:spChg chg="add mod">
          <ac:chgData name="Benade, Gerdus" userId="15349777-206e-4d7a-8365-52131a346f04" providerId="ADAL" clId="{B74B8F8A-1E93-468B-94FC-9E87D380AEA5}" dt="2025-10-24T19:30:22.390" v="234" actId="14100"/>
          <ac:spMkLst>
            <pc:docMk/>
            <pc:sldMk cId="1319404386" sldId="822"/>
            <ac:spMk id="5" creationId="{98968876-F7CA-266B-2564-44A8F879B217}"/>
          </ac:spMkLst>
        </pc:spChg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444548891" sldId="823"/>
        </pc:sldMkLst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565792613" sldId="824"/>
        </pc:sldMkLst>
      </pc:sldChg>
      <pc:sldChg chg="mod modShow">
        <pc:chgData name="Benade, Gerdus" userId="15349777-206e-4d7a-8365-52131a346f04" providerId="ADAL" clId="{B74B8F8A-1E93-468B-94FC-9E87D380AEA5}" dt="2025-10-24T19:28:44.068" v="223" actId="729"/>
        <pc:sldMkLst>
          <pc:docMk/>
          <pc:sldMk cId="1569356147" sldId="825"/>
        </pc:sldMkLst>
      </pc:sldChg>
      <pc:sldChg chg="addSp delSp modSp add mod delAnim modAnim">
        <pc:chgData name="Benade, Gerdus" userId="15349777-206e-4d7a-8365-52131a346f04" providerId="ADAL" clId="{B74B8F8A-1E93-468B-94FC-9E87D380AEA5}" dt="2025-10-24T19:26:56.986" v="219" actId="1036"/>
        <pc:sldMkLst>
          <pc:docMk/>
          <pc:sldMk cId="1141022430" sldId="826"/>
        </pc:sldMkLst>
        <pc:spChg chg="mod">
          <ac:chgData name="Benade, Gerdus" userId="15349777-206e-4d7a-8365-52131a346f04" providerId="ADAL" clId="{B74B8F8A-1E93-468B-94FC-9E87D380AEA5}" dt="2025-10-24T19:19:37.683" v="6" actId="20577"/>
          <ac:spMkLst>
            <pc:docMk/>
            <pc:sldMk cId="1141022430" sldId="826"/>
            <ac:spMk id="3" creationId="{6821C4AE-8282-9D1A-3150-E593169EACCC}"/>
          </ac:spMkLst>
        </pc:spChg>
        <pc:spChg chg="mod">
          <ac:chgData name="Benade, Gerdus" userId="15349777-206e-4d7a-8365-52131a346f04" providerId="ADAL" clId="{B74B8F8A-1E93-468B-94FC-9E87D380AEA5}" dt="2025-10-24T19:26:56.986" v="219" actId="1036"/>
          <ac:spMkLst>
            <pc:docMk/>
            <pc:sldMk cId="1141022430" sldId="826"/>
            <ac:spMk id="4" creationId="{5678F56E-ADB8-CFCB-8A5B-809A6ACC18A8}"/>
          </ac:spMkLst>
        </pc:spChg>
        <pc:spChg chg="del">
          <ac:chgData name="Benade, Gerdus" userId="15349777-206e-4d7a-8365-52131a346f04" providerId="ADAL" clId="{B74B8F8A-1E93-468B-94FC-9E87D380AEA5}" dt="2025-10-24T19:19:40.565" v="7" actId="478"/>
          <ac:spMkLst>
            <pc:docMk/>
            <pc:sldMk cId="1141022430" sldId="826"/>
            <ac:spMk id="5" creationId="{8BD5ED3A-CDFA-74E1-B7D3-885729FD777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7" creationId="{0A3C25A4-2E57-E313-C2A0-DABB1E3C636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10" creationId="{2DAEF758-E295-9AE2-BA7B-46D3E5EAB927}"/>
          </ac:spMkLst>
        </pc:spChg>
        <pc:spChg chg="add mod">
          <ac:chgData name="Benade, Gerdus" userId="15349777-206e-4d7a-8365-52131a346f04" providerId="ADAL" clId="{B74B8F8A-1E93-468B-94FC-9E87D380AEA5}" dt="2025-10-24T19:25:43.851" v="198" actId="1076"/>
          <ac:spMkLst>
            <pc:docMk/>
            <pc:sldMk cId="1141022430" sldId="826"/>
            <ac:spMk id="11" creationId="{6794793E-C37B-9C51-101A-163472D93D92}"/>
          </ac:spMkLst>
        </pc:spChg>
        <pc:spChg chg="del">
          <ac:chgData name="Benade, Gerdus" userId="15349777-206e-4d7a-8365-52131a346f04" providerId="ADAL" clId="{B74B8F8A-1E93-468B-94FC-9E87D380AEA5}" dt="2025-10-24T19:19:51.256" v="10" actId="478"/>
          <ac:spMkLst>
            <pc:docMk/>
            <pc:sldMk cId="1141022430" sldId="826"/>
            <ac:spMk id="21" creationId="{D2DCE918-FD6E-CEB8-7EBF-2A162A8F4C73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2" creationId="{52DEBD51-D8A0-12DF-F2D1-E56476ACF705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4" creationId="{99195BFB-C08B-3892-CBE2-48A9FE47E73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5" creationId="{E3900612-B137-28BC-AC8E-26D9E9D0721B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9" creationId="{FEA83048-5911-9CEE-BEF7-20B9740FDE88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0" creationId="{200C1260-64A4-9ED5-C5C5-8197C2CAEA5D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2" creationId="{067315B1-9B49-F733-B80B-BF0F81715EAA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3" creationId="{C69B731F-E368-69B2-8627-9FF045BFD93C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9" creationId="{CD245F82-1AD8-9488-7925-58512B4D220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0" creationId="{B1F5FFBA-19E4-4F88-074A-F167C14B032E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1" creationId="{061948BF-F554-E1D0-8F79-5BA8F6451D40}"/>
          </ac:spMkLst>
        </pc:spChg>
        <pc:cxnChg chg="del">
          <ac:chgData name="Benade, Gerdus" userId="15349777-206e-4d7a-8365-52131a346f04" providerId="ADAL" clId="{B74B8F8A-1E93-468B-94FC-9E87D380AEA5}" dt="2025-10-24T19:19:42.746" v="8" actId="478"/>
          <ac:cxnSpMkLst>
            <pc:docMk/>
            <pc:sldMk cId="1141022430" sldId="826"/>
            <ac:cxnSpMk id="6" creationId="{8012D597-16C9-BA27-6897-00138F5AF793}"/>
          </ac:cxnSpMkLst>
        </pc:cxnChg>
      </pc:sldChg>
      <pc:sldChg chg="delSp modSp add mod delAnim">
        <pc:chgData name="Benade, Gerdus" userId="15349777-206e-4d7a-8365-52131a346f04" providerId="ADAL" clId="{B74B8F8A-1E93-468B-94FC-9E87D380AEA5}" dt="2025-10-24T19:26:20.671" v="215" actId="478"/>
        <pc:sldMkLst>
          <pc:docMk/>
          <pc:sldMk cId="284539186" sldId="827"/>
        </pc:sldMkLst>
        <pc:spChg chg="mod">
          <ac:chgData name="Benade, Gerdus" userId="15349777-206e-4d7a-8365-52131a346f04" providerId="ADAL" clId="{B74B8F8A-1E93-468B-94FC-9E87D380AEA5}" dt="2025-10-24T19:24:10.416" v="187" actId="1035"/>
          <ac:spMkLst>
            <pc:docMk/>
            <pc:sldMk cId="284539186" sldId="827"/>
            <ac:spMk id="4" creationId="{DB9DE120-54F9-7EC0-3280-4D3F73B93316}"/>
          </ac:spMkLst>
        </pc:spChg>
        <pc:spChg chg="del mod">
          <ac:chgData name="Benade, Gerdus" userId="15349777-206e-4d7a-8365-52131a346f04" providerId="ADAL" clId="{B74B8F8A-1E93-468B-94FC-9E87D380AEA5}" dt="2025-10-24T19:26:20.671" v="215" actId="478"/>
          <ac:spMkLst>
            <pc:docMk/>
            <pc:sldMk cId="284539186" sldId="827"/>
            <ac:spMk id="7" creationId="{3F3469C7-B3D0-E0A8-65A2-2E22E99D43E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2" creationId="{CE5A0450-5587-66E4-7390-A7EA5FE0774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3" creationId="{84EAC2B6-90C5-9E62-E60F-1B52F8296C11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9" creationId="{463AB18D-6822-FA7B-B33B-CAA8EA3F299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0" creationId="{FDE625FA-2127-82DE-37AC-978ED31FE3F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1" creationId="{9794D778-F670-5C37-B8EE-2405F676C937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2" creationId="{1A1BC164-BCC2-642E-105B-18706EE6CBDD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3" creationId="{2CED57F0-50A7-2C41-36CD-49A06791E00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9" creationId="{A4E3A314-B6DE-2C39-D507-CA26D634FFD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0" creationId="{F019B94D-1772-DC18-4AF4-1DE590C6985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1" creationId="{99749239-74AA-8677-1540-7AC28015245F}"/>
          </ac:spMkLst>
        </pc:spChg>
      </pc:sldChg>
      <pc:sldChg chg="delSp modSp add del mod delAnim modAnim">
        <pc:chgData name="Benade, Gerdus" userId="15349777-206e-4d7a-8365-52131a346f04" providerId="ADAL" clId="{B74B8F8A-1E93-468B-94FC-9E87D380AEA5}" dt="2025-10-24T19:26:24.941" v="216" actId="47"/>
        <pc:sldMkLst>
          <pc:docMk/>
          <pc:sldMk cId="53092725" sldId="828"/>
        </pc:sldMkLst>
        <pc:spChg chg="mod">
          <ac:chgData name="Benade, Gerdus" userId="15349777-206e-4d7a-8365-52131a346f04" providerId="ADAL" clId="{B74B8F8A-1E93-468B-94FC-9E87D380AEA5}" dt="2025-10-24T19:24:44.798" v="193" actId="20577"/>
          <ac:spMkLst>
            <pc:docMk/>
            <pc:sldMk cId="53092725" sldId="828"/>
            <ac:spMk id="3" creationId="{ABD1D0AA-76DC-E4F0-6831-1C980D23F078}"/>
          </ac:spMkLst>
        </pc:spChg>
        <pc:spChg chg="del">
          <ac:chgData name="Benade, Gerdus" userId="15349777-206e-4d7a-8365-52131a346f04" providerId="ADAL" clId="{B74B8F8A-1E93-468B-94FC-9E87D380AEA5}" dt="2025-10-24T19:24:53.837" v="195" actId="478"/>
          <ac:spMkLst>
            <pc:docMk/>
            <pc:sldMk cId="53092725" sldId="828"/>
            <ac:spMk id="5" creationId="{1BA2D546-E3CC-11F5-851C-7395F70DB284}"/>
          </ac:spMkLst>
        </pc:spChg>
        <pc:spChg chg="mod">
          <ac:chgData name="Benade, Gerdus" userId="15349777-206e-4d7a-8365-52131a346f04" providerId="ADAL" clId="{B74B8F8A-1E93-468B-94FC-9E87D380AEA5}" dt="2025-10-24T19:25:07.792" v="197" actId="1038"/>
          <ac:spMkLst>
            <pc:docMk/>
            <pc:sldMk cId="53092725" sldId="828"/>
            <ac:spMk id="7" creationId="{08C0BF9D-B0F9-0DB6-FB79-80111079D54B}"/>
          </ac:spMkLst>
        </pc:spChg>
        <pc:cxnChg chg="del">
          <ac:chgData name="Benade, Gerdus" userId="15349777-206e-4d7a-8365-52131a346f04" providerId="ADAL" clId="{B74B8F8A-1E93-468B-94FC-9E87D380AEA5}" dt="2025-10-24T19:24:52.167" v="194" actId="478"/>
          <ac:cxnSpMkLst>
            <pc:docMk/>
            <pc:sldMk cId="53092725" sldId="828"/>
            <ac:cxnSpMk id="6" creationId="{CE2D2763-2505-D7BF-5933-9091AF867E3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3D028B-EA5D-D325-4938-022CDD0DC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F2D6-29E1-7A1A-1279-56C79BF83B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FC09-E4C3-4FD3-B31C-6ECBA26DBED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0385-AAF2-E1BA-ADB6-3744B2CEA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8AC1E-162C-588B-A63F-B2B5B41B5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68E2-3387-4779-91F7-F2F3795E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81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DE88-F30E-EA92-4242-83E917C1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5B42-D81D-FEBB-5B5E-CE866C7B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E93D6-EAE5-1B7C-3403-82FAF5BE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5E802-6E62-A54E-1A8B-B46CDB72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7323-2B51-2FD4-BADF-4231B91F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1BEE2-4E19-C549-3F07-346B7AA9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45FEF-DB8B-EFA1-7E55-72C9B6BE7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C8C3-54D5-CA60-1745-81CC5830A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C0B6-FE3F-0670-A9DE-DE027111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6615-E40E-AE3C-204E-AEA78B89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477E7-A10B-3B45-157A-F0EFCC4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94709-8605-D873-0A90-5A77567D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6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08ACAB-66DE-8A91-92D6-4939FDDE17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411503" y="64442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8F9AF3-6F0B-D88A-2FF6-5E8B5DE3ED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" y="6249880"/>
            <a:ext cx="2324812" cy="5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FAA98-89F3-718D-C338-B7A12D124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373471"/>
            <a:ext cx="341131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26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9178"/>
            <a:ext cx="9144000" cy="2387600"/>
          </a:xfrm>
        </p:spPr>
        <p:txBody>
          <a:bodyPr anchor="b"/>
          <a:lstStyle>
            <a:lvl1pPr algn="ctr">
              <a:defRPr sz="6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8716A9-F693-B445-158D-D6BE4CE1F2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" y="6407730"/>
            <a:ext cx="1833676" cy="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288E5-7BCD-1336-C827-136CE7F18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99" y="6510126"/>
            <a:ext cx="2415421" cy="2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7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185739"/>
            <a:ext cx="76601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9BA0E4-19A7-99AA-0477-DDD99F006A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" y="6407730"/>
            <a:ext cx="1833676" cy="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7C2C5-8505-01BC-3B04-99972AF8A3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99" y="6510126"/>
            <a:ext cx="2415421" cy="2585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06C1998-F47E-CF0A-C168-DCD16315E2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367" y="-112027"/>
            <a:ext cx="757822" cy="75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C97853-0565-DF90-D382-5F2171DD98D3}"/>
              </a:ext>
            </a:extLst>
          </p:cNvPr>
          <p:cNvSpPr txBox="1">
            <a:spLocks/>
          </p:cNvSpPr>
          <p:nvPr userDrawn="1"/>
        </p:nvSpPr>
        <p:spPr>
          <a:xfrm>
            <a:off x="11256235" y="98946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2D45F-1718-BCD1-B12F-E56E242C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FDAA-D984-05E6-2129-78EB395C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6D89-97BF-97B8-D6F7-66F3D482E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C5AF6-8E16-4697-B43B-9EC2E86012F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AA7D-71A9-92A3-B8E5-12233C569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D080-0AC8-3749-4783-6881F1630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A4F01-D3F2-4588-81D6-A193573AF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7" r:id="rId2"/>
    <p:sldLayoutId id="214748368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81.png"/><Relationship Id="rId3" Type="http://schemas.openxmlformats.org/officeDocument/2006/relationships/image" Target="../media/image34.png"/><Relationship Id="rId7" Type="http://schemas.openxmlformats.org/officeDocument/2006/relationships/image" Target="../media/image380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1.png"/><Relationship Id="rId11" Type="http://schemas.openxmlformats.org/officeDocument/2006/relationships/image" Target="../media/image421.png"/><Relationship Id="rId5" Type="http://schemas.openxmlformats.org/officeDocument/2006/relationships/image" Target="../media/image360.png"/><Relationship Id="rId15" Type="http://schemas.openxmlformats.org/officeDocument/2006/relationships/image" Target="../media/image451.png"/><Relationship Id="rId10" Type="http://schemas.openxmlformats.org/officeDocument/2006/relationships/image" Target="../media/image411.png"/><Relationship Id="rId4" Type="http://schemas.openxmlformats.org/officeDocument/2006/relationships/image" Target="../media/image350.png"/><Relationship Id="rId9" Type="http://schemas.openxmlformats.org/officeDocument/2006/relationships/image" Target="../media/image401.png"/><Relationship Id="rId14" Type="http://schemas.openxmlformats.org/officeDocument/2006/relationships/image" Target="../media/image4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9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0.png"/><Relationship Id="rId5" Type="http://schemas.openxmlformats.org/officeDocument/2006/relationships/image" Target="../media/image292.png"/><Relationship Id="rId10" Type="http://schemas.openxmlformats.org/officeDocument/2006/relationships/image" Target="../media/image472.png"/><Relationship Id="rId4" Type="http://schemas.openxmlformats.org/officeDocument/2006/relationships/image" Target="../media/image260.png"/><Relationship Id="rId9" Type="http://schemas.openxmlformats.org/officeDocument/2006/relationships/image" Target="../media/image3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0.png"/><Relationship Id="rId12" Type="http://schemas.openxmlformats.org/officeDocument/2006/relationships/image" Target="../media/image37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11" Type="http://schemas.openxmlformats.org/officeDocument/2006/relationships/image" Target="../media/image165.png"/><Relationship Id="rId5" Type="http://schemas.openxmlformats.org/officeDocument/2006/relationships/image" Target="../media/image481.png"/><Relationship Id="rId15" Type="http://schemas.openxmlformats.org/officeDocument/2006/relationships/image" Target="../media/image300.png"/><Relationship Id="rId10" Type="http://schemas.openxmlformats.org/officeDocument/2006/relationships/image" Target="../media/image530.png"/><Relationship Id="rId4" Type="http://schemas.openxmlformats.org/officeDocument/2006/relationships/image" Target="../media/image471.png"/><Relationship Id="rId9" Type="http://schemas.openxmlformats.org/officeDocument/2006/relationships/image" Target="../media/image520.png"/><Relationship Id="rId1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530.png"/><Relationship Id="rId3" Type="http://schemas.openxmlformats.org/officeDocument/2006/relationships/image" Target="../media/image540.png"/><Relationship Id="rId12" Type="http://schemas.openxmlformats.org/officeDocument/2006/relationships/image" Target="../media/image471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33.png"/><Relationship Id="rId5" Type="http://schemas.openxmlformats.org/officeDocument/2006/relationships/image" Target="../media/image63.png"/><Relationship Id="rId10" Type="http://schemas.openxmlformats.org/officeDocument/2006/relationships/image" Target="../media/image32.sv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Aydin Alptekinoglu		 Gerdus Benade 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548754" y="4102790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6919342" y="4101453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30" y="4587671"/>
            <a:ext cx="1874329" cy="18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308A-97DD-DC60-6880-3814D159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707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Number/</a:t>
            </a:r>
            <a:r>
              <a:rPr lang="en-US" sz="1600" dirty="0" err="1"/>
              <a:t>lbs</a:t>
            </a:r>
            <a:r>
              <a:rPr lang="en-US" sz="1600" dirty="0"/>
              <a:t> of items</a:t>
            </a:r>
          </a:p>
          <a:p>
            <a:pPr algn="ctr"/>
            <a:r>
              <a:rPr lang="en-US" sz="1600" dirty="0"/>
              <a:t>Frac. of agent’s demand</a:t>
            </a:r>
          </a:p>
          <a:p>
            <a:pPr algn="ctr"/>
            <a:r>
              <a:rPr lang="en-US" sz="1600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8B41E-3B78-ED51-458B-3D98B2DE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C456-6174-5010-0E84-7765C937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335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/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02529-285E-6B3C-6AB7-5EF2D1AE4749}"/>
              </a:ext>
            </a:extLst>
          </p:cNvPr>
          <p:cNvCxnSpPr>
            <a:cxnSpLocks/>
          </p:cNvCxnSpPr>
          <p:nvPr/>
        </p:nvCxnSpPr>
        <p:spPr>
          <a:xfrm>
            <a:off x="4333459" y="2783889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4379B3-34B3-04DD-3AC9-9C0CF17F9ACD}"/>
              </a:ext>
            </a:extLst>
          </p:cNvPr>
          <p:cNvCxnSpPr>
            <a:cxnSpLocks/>
          </p:cNvCxnSpPr>
          <p:nvPr/>
        </p:nvCxnSpPr>
        <p:spPr>
          <a:xfrm flipH="1">
            <a:off x="4333459" y="3746429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3BAB08-024D-7A53-39AA-C228A6B04A35}"/>
              </a:ext>
            </a:extLst>
          </p:cNvPr>
          <p:cNvCxnSpPr>
            <a:cxnSpLocks/>
          </p:cNvCxnSpPr>
          <p:nvPr/>
        </p:nvCxnSpPr>
        <p:spPr>
          <a:xfrm>
            <a:off x="4134676" y="2883281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/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5A0450-5587-66E4-7390-A7EA5FE07749}"/>
              </a:ext>
            </a:extLst>
          </p:cNvPr>
          <p:cNvSpPr/>
          <p:nvPr/>
        </p:nvSpPr>
        <p:spPr>
          <a:xfrm>
            <a:off x="5029198" y="3380237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EAC2B6-90C5-9E62-E60F-1B52F8296C11}"/>
              </a:ext>
            </a:extLst>
          </p:cNvPr>
          <p:cNvSpPr/>
          <p:nvPr/>
        </p:nvSpPr>
        <p:spPr>
          <a:xfrm>
            <a:off x="5908807" y="2883280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FD3EC-77E4-F681-0B27-908C43B27FAA}"/>
              </a:ext>
            </a:extLst>
          </p:cNvPr>
          <p:cNvSpPr/>
          <p:nvPr/>
        </p:nvSpPr>
        <p:spPr>
          <a:xfrm>
            <a:off x="6887188" y="3156980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89A51A-9A55-A81A-5EAC-B881356D2D88}"/>
              </a:ext>
            </a:extLst>
          </p:cNvPr>
          <p:cNvSpPr/>
          <p:nvPr/>
        </p:nvSpPr>
        <p:spPr>
          <a:xfrm>
            <a:off x="7997905" y="2595045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AB18D-6822-FA7B-B33B-CAA8EA3F299F}"/>
              </a:ext>
            </a:extLst>
          </p:cNvPr>
          <p:cNvSpPr txBox="1"/>
          <p:nvPr/>
        </p:nvSpPr>
        <p:spPr>
          <a:xfrm>
            <a:off x="7972424" y="2997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625FA-2127-82DE-37AC-978ED31FE3F9}"/>
              </a:ext>
            </a:extLst>
          </p:cNvPr>
          <p:cNvSpPr txBox="1"/>
          <p:nvPr/>
        </p:nvSpPr>
        <p:spPr>
          <a:xfrm>
            <a:off x="5881787" y="31202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4D778-F670-5C37-B8EE-2405F676C937}"/>
              </a:ext>
            </a:extLst>
          </p:cNvPr>
          <p:cNvSpPr txBox="1"/>
          <p:nvPr/>
        </p:nvSpPr>
        <p:spPr>
          <a:xfrm>
            <a:off x="6918031" y="326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1BC164-BCC2-642E-105B-18706EE6CBDD}"/>
              </a:ext>
            </a:extLst>
          </p:cNvPr>
          <p:cNvSpPr txBox="1"/>
          <p:nvPr/>
        </p:nvSpPr>
        <p:spPr>
          <a:xfrm>
            <a:off x="5062226" y="3388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/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10000" r="-1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1CE19F-5914-0286-41DF-79F8F6F2CB6A}"/>
              </a:ext>
            </a:extLst>
          </p:cNvPr>
          <p:cNvCxnSpPr>
            <a:endCxn id="32" idx="0"/>
          </p:cNvCxnSpPr>
          <p:nvPr/>
        </p:nvCxnSpPr>
        <p:spPr>
          <a:xfrm>
            <a:off x="5213069" y="2883280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5D3CF9-61C9-B198-EC82-849EFD652C44}"/>
              </a:ext>
            </a:extLst>
          </p:cNvPr>
          <p:cNvCxnSpPr>
            <a:cxnSpLocks/>
          </p:cNvCxnSpPr>
          <p:nvPr/>
        </p:nvCxnSpPr>
        <p:spPr>
          <a:xfrm>
            <a:off x="7065658" y="2883280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E3A314-B6DE-2C39-D507-CA26D634FFD9}"/>
              </a:ext>
            </a:extLst>
          </p:cNvPr>
          <p:cNvSpPr txBox="1"/>
          <p:nvPr/>
        </p:nvSpPr>
        <p:spPr>
          <a:xfrm>
            <a:off x="1998887" y="2696519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/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/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how long you need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D302AD7-1745-000B-2FEE-AEE65E5F98EC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43AE-A1E7-EEA0-5B98-F33C0B06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FD1E-26F7-1176-80E3-86D325F1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248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/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/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blipFill>
                <a:blip r:embed="rId5"/>
                <a:stretch>
                  <a:fillRect l="-1144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0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equitable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866"/>
          <a:stretch>
            <a:fillRect/>
          </a:stretch>
        </p:blipFill>
        <p:spPr>
          <a:xfrm>
            <a:off x="2403154" y="1340850"/>
            <a:ext cx="7084904" cy="52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1529" y="1267326"/>
            <a:ext cx="5181600" cy="4351338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USDA estimates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0" i="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31% of all food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US 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wasted somewhere along the supply chain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 billion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food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 rescue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tries to address both issues at once</a:t>
            </a:r>
          </a:p>
          <a:p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77D32-A03F-2D88-F2D8-B068AA1E90CA}"/>
              </a:ext>
            </a:extLst>
          </p:cNvPr>
          <p:cNvSpPr txBox="1"/>
          <p:nvPr/>
        </p:nvSpPr>
        <p:spPr>
          <a:xfrm>
            <a:off x="838201" y="1267326"/>
            <a:ext cx="5181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USDA data on incidence of food insecurity in 2022 say: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12.8% of U.S. households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14.1% of global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of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56" y="1398568"/>
            <a:ext cx="6824692" cy="50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efficiency, slower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144261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5E19086-81E6-7618-338C-7B069B846135}"/>
              </a:ext>
            </a:extLst>
          </p:cNvPr>
          <p:cNvSpPr/>
          <p:nvPr/>
        </p:nvSpPr>
        <p:spPr>
          <a:xfrm>
            <a:off x="1304925" y="4635725"/>
            <a:ext cx="4910138" cy="99542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049001" cy="75782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trade off: fairness and increased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PL </a:t>
            </a:r>
            <a:r>
              <a:rPr lang="en-US" dirty="0" err="1"/>
              <a:t>s.t.</a:t>
            </a:r>
            <a:r>
              <a:rPr lang="en-US" dirty="0"/>
              <a:t> upper bound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800644" y="1744763"/>
            <a:ext cx="6439541" cy="46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773706"/>
            <a:ext cx="1669873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358A5-B2B0-B8B2-57CF-1D45C11D4037}"/>
              </a:ext>
            </a:extLst>
          </p:cNvPr>
          <p:cNvSpPr txBox="1"/>
          <p:nvPr/>
        </p:nvSpPr>
        <p:spPr>
          <a:xfrm>
            <a:off x="465831" y="1346442"/>
            <a:ext cx="11260337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Priority lists significantly improve fairness without increasing waste</a:t>
            </a:r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D2667-AA2E-29DF-B79A-37C2DE9E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6684F-1BA7-7619-4BAE-8745438F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335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998887" y="2775103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/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blipFill>
                <a:blip r:embed="rId10"/>
                <a:stretch>
                  <a:fillRect l="-1089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16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17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4F7CF-A5FA-C330-4708-C74273DC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34700FA-5540-84AA-F2B4-ABD2C74A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1957-AC09-E79D-49F7-F75DCD6F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4CA5E4-8D04-F259-CE91-8BACA03EEE2E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B98A4-6263-77A2-56E4-E9C98A46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7DCABD-05CF-DD0F-40BD-535D17B7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5F54FB-84F3-239E-D9A0-F722B26F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1C07D1-4FE5-7E82-14F5-0BBA50B4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36221-B67A-A831-B1CD-0BD17BC3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8876-F7CA-266B-2564-44A8F879B217}"/>
              </a:ext>
            </a:extLst>
          </p:cNvPr>
          <p:cNvSpPr/>
          <p:nvPr/>
        </p:nvSpPr>
        <p:spPr>
          <a:xfrm>
            <a:off x="1304925" y="2158372"/>
            <a:ext cx="4910138" cy="1270628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B6A6CFFF-4D00-305D-46D8-58DED9DF4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0AF197-1BF5-A31A-F30B-B880E1486C0F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361E9FF-B904-2FFD-DD3E-813050D53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F6E5A0-03A2-4A48-D7F3-363F12C16C8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DEA555B-757B-A63F-64B8-C6E386F9A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13BCDF-0FAF-643B-8FEE-34DC9DA2CB3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5A76CDA-0DE8-A546-8E62-75700F74F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5E569C-58C7-AA7B-0E08-8214F4A1465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81" y="4956668"/>
            <a:ext cx="571599" cy="4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6219</TotalTime>
  <Words>3621</Words>
  <Application>Microsoft Office PowerPoint</Application>
  <PresentationFormat>Widescreen</PresentationFormat>
  <Paragraphs>717</Paragraphs>
  <Slides>56</Slides>
  <Notes>34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Towards Rawlsian fairness in food rescue</vt:lpstr>
      <vt:lpstr>Food insecurity and waste is common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A simple priority index for optimal priority lists</vt:lpstr>
      <vt:lpstr>A simple priority index for optimal priority lists</vt:lpstr>
      <vt:lpstr>Quantifying the practical  impact of priority lists</vt:lpstr>
      <vt:lpstr>Simulations calibrated by operations in Florida </vt:lpstr>
      <vt:lpstr>More equitable distributions</vt:lpstr>
      <vt:lpstr>Redistribution of value</vt:lpstr>
      <vt:lpstr>Similar efficiency, slower claim times</vt:lpstr>
      <vt:lpstr>Optimal trade off: fairness and increased claim times</vt:lpstr>
      <vt:lpstr>Wrapping up</vt:lpstr>
      <vt:lpstr>Redistribution</vt:lpstr>
      <vt:lpstr>Starting from an inequitable historical state</vt:lpstr>
      <vt:lpstr>PowerPoint Presentation</vt:lpstr>
      <vt:lpstr>Setting: a national food rescue platform</vt:lpstr>
      <vt:lpstr>Food rescue operations</vt:lpstr>
      <vt:lpstr>Food rescue operations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PowerPoint Presentation</vt:lpstr>
      <vt:lpstr>PowerPoint Presentation</vt:lpstr>
      <vt:lpstr>Related Work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2025-10-25T18:10:53Z</dcterms:modified>
</cp:coreProperties>
</file>